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73" r:id="rId4"/>
    <p:sldId id="276" r:id="rId5"/>
    <p:sldId id="277" r:id="rId6"/>
    <p:sldId id="272" r:id="rId7"/>
    <p:sldId id="271" r:id="rId8"/>
    <p:sldId id="268" r:id="rId9"/>
    <p:sldId id="269" r:id="rId10"/>
    <p:sldId id="270" r:id="rId11"/>
    <p:sldId id="267" r:id="rId12"/>
    <p:sldId id="278" r:id="rId13"/>
    <p:sldId id="266"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Jayashree" initials="GJ" lastIdx="4" clrIdx="0">
    <p:extLst>
      <p:ext uri="{19B8F6BF-5375-455C-9EA6-DF929625EA0E}">
        <p15:presenceInfo xmlns:p15="http://schemas.microsoft.com/office/powerpoint/2012/main" userId="S::jaygeor@siue.edu::c0f3757c-d313-4d20-b007-1bb1008f73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96" dt="2021-05-05T15:43:21.278"/>
    <p1510:client id="{0C26C29F-A0C5-B000-DEA7-277EA9484E0B}" v="859" dt="2021-04-26T22:22:39.516"/>
    <p1510:client id="{1A180CF0-8451-5E47-444B-CBE93830D35D}" v="4" dt="2021-05-05T15:53:43.329"/>
    <p1510:client id="{24074C83-CA04-E80F-DC60-E057CF753538}" v="2" dt="2021-05-05T14:39:33.039"/>
    <p1510:client id="{306EF61A-FD65-D54A-95F2-DABFD8794662}" v="8" dt="2021-03-29T23:49:45.780"/>
    <p1510:client id="{93C8C19F-B043-C000-1A2E-7D541C16B305}" v="95" dt="2021-04-25T19:07:16.835"/>
    <p1510:client id="{9A9DC49F-70F6-C000-1984-BBB6BFA509A8}" v="52" dt="2021-05-04T14:02:00.247"/>
    <p1510:client id="{9BF1C49F-207F-C000-2281-D64B9D612714}" v="75" dt="2021-05-05T14:34:12.679"/>
    <p1510:client id="{A599C5B6-655A-6ADB-2B14-89DF40FADC6B}" v="2887" dt="2021-04-27T00:19:48.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Nathan" userId="345a40f3-50fb-43fc-9df9-447ffd97754d" providerId="ADAL" clId="{306EF61A-FD65-D54A-95F2-DABFD8794662}"/>
    <pc:docChg chg="addSld modSld">
      <pc:chgData name="Smith, Nathan" userId="345a40f3-50fb-43fc-9df9-447ffd97754d" providerId="ADAL" clId="{306EF61A-FD65-D54A-95F2-DABFD8794662}" dt="2021-04-25T18:47:50.397" v="27" actId="931"/>
      <pc:docMkLst>
        <pc:docMk/>
      </pc:docMkLst>
      <pc:sldChg chg="addSp">
        <pc:chgData name="Smith, Nathan" userId="345a40f3-50fb-43fc-9df9-447ffd97754d" providerId="ADAL" clId="{306EF61A-FD65-D54A-95F2-DABFD8794662}" dt="2021-03-29T23:48:47.273" v="0" actId="931"/>
        <pc:sldMkLst>
          <pc:docMk/>
          <pc:sldMk cId="2572064198" sldId="257"/>
        </pc:sldMkLst>
        <pc:picChg chg="add">
          <ac:chgData name="Smith, Nathan" userId="345a40f3-50fb-43fc-9df9-447ffd97754d" providerId="ADAL" clId="{306EF61A-FD65-D54A-95F2-DABFD8794662}" dt="2021-03-29T23:48:47.273" v="0" actId="931"/>
          <ac:picMkLst>
            <pc:docMk/>
            <pc:sldMk cId="2572064198" sldId="257"/>
            <ac:picMk id="2" creationId="{11C86CBD-5B6D-6349-88E5-6FA9F73C1690}"/>
          </ac:picMkLst>
        </pc:picChg>
      </pc:sldChg>
      <pc:sldChg chg="addSp">
        <pc:chgData name="Smith, Nathan" userId="345a40f3-50fb-43fc-9df9-447ffd97754d" providerId="ADAL" clId="{306EF61A-FD65-D54A-95F2-DABFD8794662}" dt="2021-03-29T23:49:19.045" v="4" actId="931"/>
        <pc:sldMkLst>
          <pc:docMk/>
          <pc:sldMk cId="2679325579" sldId="258"/>
        </pc:sldMkLst>
        <pc:picChg chg="add">
          <ac:chgData name="Smith, Nathan" userId="345a40f3-50fb-43fc-9df9-447ffd97754d" providerId="ADAL" clId="{306EF61A-FD65-D54A-95F2-DABFD8794662}" dt="2021-03-29T23:49:19.045" v="4" actId="931"/>
          <ac:picMkLst>
            <pc:docMk/>
            <pc:sldMk cId="2679325579" sldId="258"/>
            <ac:picMk id="2" creationId="{EDAE4635-A165-0E47-9ABE-B801766DCDAC}"/>
          </ac:picMkLst>
        </pc:picChg>
      </pc:sldChg>
      <pc:sldChg chg="addSp">
        <pc:chgData name="Smith, Nathan" userId="345a40f3-50fb-43fc-9df9-447ffd97754d" providerId="ADAL" clId="{306EF61A-FD65-D54A-95F2-DABFD8794662}" dt="2021-03-29T23:49:33.595" v="5" actId="931"/>
        <pc:sldMkLst>
          <pc:docMk/>
          <pc:sldMk cId="2695847768" sldId="259"/>
        </pc:sldMkLst>
        <pc:picChg chg="add">
          <ac:chgData name="Smith, Nathan" userId="345a40f3-50fb-43fc-9df9-447ffd97754d" providerId="ADAL" clId="{306EF61A-FD65-D54A-95F2-DABFD8794662}" dt="2021-03-29T23:49:33.595" v="5" actId="931"/>
          <ac:picMkLst>
            <pc:docMk/>
            <pc:sldMk cId="2695847768" sldId="259"/>
            <ac:picMk id="2" creationId="{76737F5E-E15D-E84D-AEA4-EDB860AE565D}"/>
          </ac:picMkLst>
        </pc:picChg>
      </pc:sldChg>
      <pc:sldChg chg="addSp">
        <pc:chgData name="Smith, Nathan" userId="345a40f3-50fb-43fc-9df9-447ffd97754d" providerId="ADAL" clId="{306EF61A-FD65-D54A-95F2-DABFD8794662}" dt="2021-03-29T23:49:40.470" v="6" actId="931"/>
        <pc:sldMkLst>
          <pc:docMk/>
          <pc:sldMk cId="4280129496" sldId="260"/>
        </pc:sldMkLst>
        <pc:picChg chg="add">
          <ac:chgData name="Smith, Nathan" userId="345a40f3-50fb-43fc-9df9-447ffd97754d" providerId="ADAL" clId="{306EF61A-FD65-D54A-95F2-DABFD8794662}" dt="2021-03-29T23:49:40.470" v="6" actId="931"/>
          <ac:picMkLst>
            <pc:docMk/>
            <pc:sldMk cId="4280129496" sldId="260"/>
            <ac:picMk id="2" creationId="{101A99B8-45DB-644A-A06D-EED00203A5E0}"/>
          </ac:picMkLst>
        </pc:picChg>
      </pc:sldChg>
      <pc:sldChg chg="addSp">
        <pc:chgData name="Smith, Nathan" userId="345a40f3-50fb-43fc-9df9-447ffd97754d" providerId="ADAL" clId="{306EF61A-FD65-D54A-95F2-DABFD8794662}" dt="2021-03-29T23:49:45.781" v="7" actId="931"/>
        <pc:sldMkLst>
          <pc:docMk/>
          <pc:sldMk cId="914578030" sldId="261"/>
        </pc:sldMkLst>
        <pc:picChg chg="add">
          <ac:chgData name="Smith, Nathan" userId="345a40f3-50fb-43fc-9df9-447ffd97754d" providerId="ADAL" clId="{306EF61A-FD65-D54A-95F2-DABFD8794662}" dt="2021-03-29T23:49:45.781" v="7" actId="931"/>
          <ac:picMkLst>
            <pc:docMk/>
            <pc:sldMk cId="914578030" sldId="261"/>
            <ac:picMk id="2" creationId="{8BDF6476-CF6C-8A47-BA2D-43BE8B337A18}"/>
          </ac:picMkLst>
        </pc:picChg>
      </pc:sldChg>
      <pc:sldChg chg="addSp">
        <pc:chgData name="Smith, Nathan" userId="345a40f3-50fb-43fc-9df9-447ffd97754d" providerId="ADAL" clId="{306EF61A-FD65-D54A-95F2-DABFD8794662}" dt="2021-03-29T23:48:54.590" v="1" actId="931"/>
        <pc:sldMkLst>
          <pc:docMk/>
          <pc:sldMk cId="1715364120" sldId="262"/>
        </pc:sldMkLst>
        <pc:picChg chg="add">
          <ac:chgData name="Smith, Nathan" userId="345a40f3-50fb-43fc-9df9-447ffd97754d" providerId="ADAL" clId="{306EF61A-FD65-D54A-95F2-DABFD8794662}" dt="2021-03-29T23:48:54.590" v="1" actId="931"/>
          <ac:picMkLst>
            <pc:docMk/>
            <pc:sldMk cId="1715364120" sldId="262"/>
            <ac:picMk id="2" creationId="{FB64321A-3FB3-B045-8642-3EC58E4B5187}"/>
          </ac:picMkLst>
        </pc:picChg>
      </pc:sldChg>
      <pc:sldChg chg="addSp">
        <pc:chgData name="Smith, Nathan" userId="345a40f3-50fb-43fc-9df9-447ffd97754d" providerId="ADAL" clId="{306EF61A-FD65-D54A-95F2-DABFD8794662}" dt="2021-03-29T23:49:01.467" v="2" actId="931"/>
        <pc:sldMkLst>
          <pc:docMk/>
          <pc:sldMk cId="3697370408" sldId="263"/>
        </pc:sldMkLst>
        <pc:picChg chg="add">
          <ac:chgData name="Smith, Nathan" userId="345a40f3-50fb-43fc-9df9-447ffd97754d" providerId="ADAL" clId="{306EF61A-FD65-D54A-95F2-DABFD8794662}" dt="2021-03-29T23:49:01.467" v="2" actId="931"/>
          <ac:picMkLst>
            <pc:docMk/>
            <pc:sldMk cId="3697370408" sldId="263"/>
            <ac:picMk id="2" creationId="{48BEBCD8-57BC-7140-ADCB-E621D2794D31}"/>
          </ac:picMkLst>
        </pc:picChg>
      </pc:sldChg>
      <pc:sldChg chg="addSp">
        <pc:chgData name="Smith, Nathan" userId="345a40f3-50fb-43fc-9df9-447ffd97754d" providerId="ADAL" clId="{306EF61A-FD65-D54A-95F2-DABFD8794662}" dt="2021-03-29T23:49:09.963" v="3" actId="931"/>
        <pc:sldMkLst>
          <pc:docMk/>
          <pc:sldMk cId="788040204" sldId="264"/>
        </pc:sldMkLst>
        <pc:picChg chg="add">
          <ac:chgData name="Smith, Nathan" userId="345a40f3-50fb-43fc-9df9-447ffd97754d" providerId="ADAL" clId="{306EF61A-FD65-D54A-95F2-DABFD8794662}" dt="2021-03-29T23:49:09.963" v="3" actId="931"/>
          <ac:picMkLst>
            <pc:docMk/>
            <pc:sldMk cId="788040204" sldId="264"/>
            <ac:picMk id="2" creationId="{C499B0D6-9A2A-944E-B0CE-AD9C971E0E5E}"/>
          </ac:picMkLst>
        </pc:picChg>
      </pc:sldChg>
      <pc:sldChg chg="addSp delSp modSp new">
        <pc:chgData name="Smith, Nathan" userId="345a40f3-50fb-43fc-9df9-447ffd97754d" providerId="ADAL" clId="{306EF61A-FD65-D54A-95F2-DABFD8794662}" dt="2021-04-25T18:45:25.010" v="9" actId="931"/>
        <pc:sldMkLst>
          <pc:docMk/>
          <pc:sldMk cId="2566655230" sldId="265"/>
        </pc:sldMkLst>
        <pc:spChg chg="del">
          <ac:chgData name="Smith, Nathan" userId="345a40f3-50fb-43fc-9df9-447ffd97754d" providerId="ADAL" clId="{306EF61A-FD65-D54A-95F2-DABFD8794662}" dt="2021-04-25T18:45:25.010" v="9" actId="931"/>
          <ac:spMkLst>
            <pc:docMk/>
            <pc:sldMk cId="2566655230" sldId="265"/>
            <ac:spMk id="3" creationId="{DA281029-645E-A740-B16E-01F2422A1AD3}"/>
          </ac:spMkLst>
        </pc:spChg>
        <pc:picChg chg="add mod ord">
          <ac:chgData name="Smith, Nathan" userId="345a40f3-50fb-43fc-9df9-447ffd97754d" providerId="ADAL" clId="{306EF61A-FD65-D54A-95F2-DABFD8794662}" dt="2021-04-25T18:45:25.010" v="9" actId="931"/>
          <ac:picMkLst>
            <pc:docMk/>
            <pc:sldMk cId="2566655230" sldId="265"/>
            <ac:picMk id="4" creationId="{9DEE52DF-CF98-064D-AA36-2787EBE5228A}"/>
          </ac:picMkLst>
        </pc:picChg>
      </pc:sldChg>
      <pc:sldChg chg="addSp delSp modSp new">
        <pc:chgData name="Smith, Nathan" userId="345a40f3-50fb-43fc-9df9-447ffd97754d" providerId="ADAL" clId="{306EF61A-FD65-D54A-95F2-DABFD8794662}" dt="2021-04-25T18:45:45.068" v="11" actId="931"/>
        <pc:sldMkLst>
          <pc:docMk/>
          <pc:sldMk cId="2030627396" sldId="266"/>
        </pc:sldMkLst>
        <pc:spChg chg="del">
          <ac:chgData name="Smith, Nathan" userId="345a40f3-50fb-43fc-9df9-447ffd97754d" providerId="ADAL" clId="{306EF61A-FD65-D54A-95F2-DABFD8794662}" dt="2021-04-25T18:45:45.068" v="11" actId="931"/>
          <ac:spMkLst>
            <pc:docMk/>
            <pc:sldMk cId="2030627396" sldId="266"/>
            <ac:spMk id="3" creationId="{7EDF2786-426D-C044-B857-BBB0ECF87D9D}"/>
          </ac:spMkLst>
        </pc:spChg>
        <pc:picChg chg="add mod ord">
          <ac:chgData name="Smith, Nathan" userId="345a40f3-50fb-43fc-9df9-447ffd97754d" providerId="ADAL" clId="{306EF61A-FD65-D54A-95F2-DABFD8794662}" dt="2021-04-25T18:45:45.068" v="11" actId="931"/>
          <ac:picMkLst>
            <pc:docMk/>
            <pc:sldMk cId="2030627396" sldId="266"/>
            <ac:picMk id="4" creationId="{09004F4A-4F66-D04F-A88D-4704982AF9E4}"/>
          </ac:picMkLst>
        </pc:picChg>
      </pc:sldChg>
      <pc:sldChg chg="addSp delSp modSp new">
        <pc:chgData name="Smith, Nathan" userId="345a40f3-50fb-43fc-9df9-447ffd97754d" providerId="ADAL" clId="{306EF61A-FD65-D54A-95F2-DABFD8794662}" dt="2021-04-25T18:46:04.984" v="13" actId="931"/>
        <pc:sldMkLst>
          <pc:docMk/>
          <pc:sldMk cId="1325296696" sldId="267"/>
        </pc:sldMkLst>
        <pc:spChg chg="del">
          <ac:chgData name="Smith, Nathan" userId="345a40f3-50fb-43fc-9df9-447ffd97754d" providerId="ADAL" clId="{306EF61A-FD65-D54A-95F2-DABFD8794662}" dt="2021-04-25T18:46:04.984" v="13" actId="931"/>
          <ac:spMkLst>
            <pc:docMk/>
            <pc:sldMk cId="1325296696" sldId="267"/>
            <ac:spMk id="3" creationId="{54037B7B-110A-D648-9802-03E45B497073}"/>
          </ac:spMkLst>
        </pc:spChg>
        <pc:picChg chg="add mod ord">
          <ac:chgData name="Smith, Nathan" userId="345a40f3-50fb-43fc-9df9-447ffd97754d" providerId="ADAL" clId="{306EF61A-FD65-D54A-95F2-DABFD8794662}" dt="2021-04-25T18:46:04.984" v="13" actId="931"/>
          <ac:picMkLst>
            <pc:docMk/>
            <pc:sldMk cId="1325296696" sldId="267"/>
            <ac:picMk id="4" creationId="{2A3046BC-4C05-F146-B2C0-C2F5FF01B15C}"/>
          </ac:picMkLst>
        </pc:picChg>
      </pc:sldChg>
      <pc:sldChg chg="addSp delSp modSp new">
        <pc:chgData name="Smith, Nathan" userId="345a40f3-50fb-43fc-9df9-447ffd97754d" providerId="ADAL" clId="{306EF61A-FD65-D54A-95F2-DABFD8794662}" dt="2021-04-25T18:46:20.261" v="15" actId="931"/>
        <pc:sldMkLst>
          <pc:docMk/>
          <pc:sldMk cId="2831095884" sldId="268"/>
        </pc:sldMkLst>
        <pc:spChg chg="del">
          <ac:chgData name="Smith, Nathan" userId="345a40f3-50fb-43fc-9df9-447ffd97754d" providerId="ADAL" clId="{306EF61A-FD65-D54A-95F2-DABFD8794662}" dt="2021-04-25T18:46:20.261" v="15" actId="931"/>
          <ac:spMkLst>
            <pc:docMk/>
            <pc:sldMk cId="2831095884" sldId="268"/>
            <ac:spMk id="3" creationId="{56BC41BD-BE1D-6A40-988E-A6743E16BC13}"/>
          </ac:spMkLst>
        </pc:spChg>
        <pc:picChg chg="add mod ord">
          <ac:chgData name="Smith, Nathan" userId="345a40f3-50fb-43fc-9df9-447ffd97754d" providerId="ADAL" clId="{306EF61A-FD65-D54A-95F2-DABFD8794662}" dt="2021-04-25T18:46:20.261" v="15" actId="931"/>
          <ac:picMkLst>
            <pc:docMk/>
            <pc:sldMk cId="2831095884" sldId="268"/>
            <ac:picMk id="4" creationId="{30CC940E-335D-2B42-B94E-49A809436895}"/>
          </ac:picMkLst>
        </pc:picChg>
      </pc:sldChg>
      <pc:sldChg chg="addSp delSp modSp new">
        <pc:chgData name="Smith, Nathan" userId="345a40f3-50fb-43fc-9df9-447ffd97754d" providerId="ADAL" clId="{306EF61A-FD65-D54A-95F2-DABFD8794662}" dt="2021-04-25T18:46:29.104" v="17" actId="931"/>
        <pc:sldMkLst>
          <pc:docMk/>
          <pc:sldMk cId="1297594408" sldId="269"/>
        </pc:sldMkLst>
        <pc:spChg chg="del">
          <ac:chgData name="Smith, Nathan" userId="345a40f3-50fb-43fc-9df9-447ffd97754d" providerId="ADAL" clId="{306EF61A-FD65-D54A-95F2-DABFD8794662}" dt="2021-04-25T18:46:29.104" v="17" actId="931"/>
          <ac:spMkLst>
            <pc:docMk/>
            <pc:sldMk cId="1297594408" sldId="269"/>
            <ac:spMk id="3" creationId="{4012823A-BD5B-8B42-AA47-AA773AC40FD5}"/>
          </ac:spMkLst>
        </pc:spChg>
        <pc:picChg chg="add mod ord">
          <ac:chgData name="Smith, Nathan" userId="345a40f3-50fb-43fc-9df9-447ffd97754d" providerId="ADAL" clId="{306EF61A-FD65-D54A-95F2-DABFD8794662}" dt="2021-04-25T18:46:29.104" v="17" actId="931"/>
          <ac:picMkLst>
            <pc:docMk/>
            <pc:sldMk cId="1297594408" sldId="269"/>
            <ac:picMk id="4" creationId="{FDB90E18-0C0A-BF49-80DF-FBA77C9C0F2E}"/>
          </ac:picMkLst>
        </pc:picChg>
      </pc:sldChg>
      <pc:sldChg chg="addSp delSp modSp new">
        <pc:chgData name="Smith, Nathan" userId="345a40f3-50fb-43fc-9df9-447ffd97754d" providerId="ADAL" clId="{306EF61A-FD65-D54A-95F2-DABFD8794662}" dt="2021-04-25T18:46:42.042" v="19" actId="931"/>
        <pc:sldMkLst>
          <pc:docMk/>
          <pc:sldMk cId="2150051179" sldId="270"/>
        </pc:sldMkLst>
        <pc:spChg chg="del">
          <ac:chgData name="Smith, Nathan" userId="345a40f3-50fb-43fc-9df9-447ffd97754d" providerId="ADAL" clId="{306EF61A-FD65-D54A-95F2-DABFD8794662}" dt="2021-04-25T18:46:42.042" v="19" actId="931"/>
          <ac:spMkLst>
            <pc:docMk/>
            <pc:sldMk cId="2150051179" sldId="270"/>
            <ac:spMk id="3" creationId="{8BA9B62A-E7F9-7744-AE1F-8A7D3D066206}"/>
          </ac:spMkLst>
        </pc:spChg>
        <pc:picChg chg="add mod ord">
          <ac:chgData name="Smith, Nathan" userId="345a40f3-50fb-43fc-9df9-447ffd97754d" providerId="ADAL" clId="{306EF61A-FD65-D54A-95F2-DABFD8794662}" dt="2021-04-25T18:46:42.042" v="19" actId="931"/>
          <ac:picMkLst>
            <pc:docMk/>
            <pc:sldMk cId="2150051179" sldId="270"/>
            <ac:picMk id="4" creationId="{745E6F8B-0C8A-6E4A-A44D-03FD63050908}"/>
          </ac:picMkLst>
        </pc:picChg>
      </pc:sldChg>
      <pc:sldChg chg="addSp delSp modSp new">
        <pc:chgData name="Smith, Nathan" userId="345a40f3-50fb-43fc-9df9-447ffd97754d" providerId="ADAL" clId="{306EF61A-FD65-D54A-95F2-DABFD8794662}" dt="2021-04-25T18:46:56.470" v="21" actId="931"/>
        <pc:sldMkLst>
          <pc:docMk/>
          <pc:sldMk cId="2482801190" sldId="271"/>
        </pc:sldMkLst>
        <pc:spChg chg="del">
          <ac:chgData name="Smith, Nathan" userId="345a40f3-50fb-43fc-9df9-447ffd97754d" providerId="ADAL" clId="{306EF61A-FD65-D54A-95F2-DABFD8794662}" dt="2021-04-25T18:46:56.470" v="21" actId="931"/>
          <ac:spMkLst>
            <pc:docMk/>
            <pc:sldMk cId="2482801190" sldId="271"/>
            <ac:spMk id="3" creationId="{9BDBCEEB-E5AB-9C46-9160-B2DE09AAAB38}"/>
          </ac:spMkLst>
        </pc:spChg>
        <pc:picChg chg="add mod ord">
          <ac:chgData name="Smith, Nathan" userId="345a40f3-50fb-43fc-9df9-447ffd97754d" providerId="ADAL" clId="{306EF61A-FD65-D54A-95F2-DABFD8794662}" dt="2021-04-25T18:46:56.470" v="21" actId="931"/>
          <ac:picMkLst>
            <pc:docMk/>
            <pc:sldMk cId="2482801190" sldId="271"/>
            <ac:picMk id="4" creationId="{6949709A-4E37-7749-9D92-FADBDA2460C5}"/>
          </ac:picMkLst>
        </pc:picChg>
      </pc:sldChg>
      <pc:sldChg chg="addSp delSp modSp new">
        <pc:chgData name="Smith, Nathan" userId="345a40f3-50fb-43fc-9df9-447ffd97754d" providerId="ADAL" clId="{306EF61A-FD65-D54A-95F2-DABFD8794662}" dt="2021-04-25T18:47:09.425" v="23" actId="931"/>
        <pc:sldMkLst>
          <pc:docMk/>
          <pc:sldMk cId="3633906887" sldId="272"/>
        </pc:sldMkLst>
        <pc:spChg chg="del">
          <ac:chgData name="Smith, Nathan" userId="345a40f3-50fb-43fc-9df9-447ffd97754d" providerId="ADAL" clId="{306EF61A-FD65-D54A-95F2-DABFD8794662}" dt="2021-04-25T18:47:09.425" v="23" actId="931"/>
          <ac:spMkLst>
            <pc:docMk/>
            <pc:sldMk cId="3633906887" sldId="272"/>
            <ac:spMk id="3" creationId="{5A4E253E-3F88-AE43-B760-43B706AD9E35}"/>
          </ac:spMkLst>
        </pc:spChg>
        <pc:picChg chg="add mod ord">
          <ac:chgData name="Smith, Nathan" userId="345a40f3-50fb-43fc-9df9-447ffd97754d" providerId="ADAL" clId="{306EF61A-FD65-D54A-95F2-DABFD8794662}" dt="2021-04-25T18:47:09.425" v="23" actId="931"/>
          <ac:picMkLst>
            <pc:docMk/>
            <pc:sldMk cId="3633906887" sldId="272"/>
            <ac:picMk id="4" creationId="{8275CFA6-5066-844A-A3F6-EA4B6A65F8AF}"/>
          </ac:picMkLst>
        </pc:picChg>
      </pc:sldChg>
      <pc:sldChg chg="addSp delSp modSp new">
        <pc:chgData name="Smith, Nathan" userId="345a40f3-50fb-43fc-9df9-447ffd97754d" providerId="ADAL" clId="{306EF61A-FD65-D54A-95F2-DABFD8794662}" dt="2021-04-25T18:47:32.191" v="25" actId="931"/>
        <pc:sldMkLst>
          <pc:docMk/>
          <pc:sldMk cId="2625519482" sldId="273"/>
        </pc:sldMkLst>
        <pc:spChg chg="del">
          <ac:chgData name="Smith, Nathan" userId="345a40f3-50fb-43fc-9df9-447ffd97754d" providerId="ADAL" clId="{306EF61A-FD65-D54A-95F2-DABFD8794662}" dt="2021-04-25T18:47:32.191" v="25" actId="931"/>
          <ac:spMkLst>
            <pc:docMk/>
            <pc:sldMk cId="2625519482" sldId="273"/>
            <ac:spMk id="3" creationId="{8D7B829F-C7DB-4747-BA73-2819F1AC9F75}"/>
          </ac:spMkLst>
        </pc:spChg>
        <pc:picChg chg="add mod ord">
          <ac:chgData name="Smith, Nathan" userId="345a40f3-50fb-43fc-9df9-447ffd97754d" providerId="ADAL" clId="{306EF61A-FD65-D54A-95F2-DABFD8794662}" dt="2021-04-25T18:47:32.191" v="25" actId="931"/>
          <ac:picMkLst>
            <pc:docMk/>
            <pc:sldMk cId="2625519482" sldId="273"/>
            <ac:picMk id="4" creationId="{43DDF013-3706-3448-A64E-2F4EA1D49BBC}"/>
          </ac:picMkLst>
        </pc:picChg>
      </pc:sldChg>
      <pc:sldChg chg="addSp delSp modSp new">
        <pc:chgData name="Smith, Nathan" userId="345a40f3-50fb-43fc-9df9-447ffd97754d" providerId="ADAL" clId="{306EF61A-FD65-D54A-95F2-DABFD8794662}" dt="2021-04-25T18:47:50.397" v="27" actId="931"/>
        <pc:sldMkLst>
          <pc:docMk/>
          <pc:sldMk cId="3586402185" sldId="274"/>
        </pc:sldMkLst>
        <pc:spChg chg="del">
          <ac:chgData name="Smith, Nathan" userId="345a40f3-50fb-43fc-9df9-447ffd97754d" providerId="ADAL" clId="{306EF61A-FD65-D54A-95F2-DABFD8794662}" dt="2021-04-25T18:47:50.397" v="27" actId="931"/>
          <ac:spMkLst>
            <pc:docMk/>
            <pc:sldMk cId="3586402185" sldId="274"/>
            <ac:spMk id="3" creationId="{A484E3F4-EB96-6D41-BE93-37ADBCB4E9A1}"/>
          </ac:spMkLst>
        </pc:spChg>
        <pc:picChg chg="add mod ord">
          <ac:chgData name="Smith, Nathan" userId="345a40f3-50fb-43fc-9df9-447ffd97754d" providerId="ADAL" clId="{306EF61A-FD65-D54A-95F2-DABFD8794662}" dt="2021-04-25T18:47:50.397" v="27" actId="931"/>
          <ac:picMkLst>
            <pc:docMk/>
            <pc:sldMk cId="3586402185" sldId="274"/>
            <ac:picMk id="4" creationId="{8B67CF93-89EA-EC4D-A425-4608555A7AA8}"/>
          </ac:picMkLst>
        </pc:picChg>
      </pc:sldChg>
    </pc:docChg>
  </pc:docChgLst>
  <pc:docChgLst>
    <pc:chgData name="Smith, Nathan" userId="S::nsmitad@siue.edu::345a40f3-50fb-43fc-9df9-447ffd97754d" providerId="AD" clId="Web-{9A9DC49F-70F6-C000-1984-BBB6BFA509A8}"/>
    <pc:docChg chg="modSld">
      <pc:chgData name="Smith, Nathan" userId="S::nsmitad@siue.edu::345a40f3-50fb-43fc-9df9-447ffd97754d" providerId="AD" clId="Web-{9A9DC49F-70F6-C000-1984-BBB6BFA509A8}" dt="2021-05-04T14:01:57.435" v="46" actId="20577"/>
      <pc:docMkLst>
        <pc:docMk/>
      </pc:docMkLst>
      <pc:sldChg chg="modSp">
        <pc:chgData name="Smith, Nathan" userId="S::nsmitad@siue.edu::345a40f3-50fb-43fc-9df9-447ffd97754d" providerId="AD" clId="Web-{9A9DC49F-70F6-C000-1984-BBB6BFA509A8}" dt="2021-05-04T13:59:42.451" v="2" actId="20577"/>
        <pc:sldMkLst>
          <pc:docMk/>
          <pc:sldMk cId="2566655230" sldId="265"/>
        </pc:sldMkLst>
        <pc:spChg chg="mod">
          <ac:chgData name="Smith, Nathan" userId="S::nsmitad@siue.edu::345a40f3-50fb-43fc-9df9-447ffd97754d" providerId="AD" clId="Web-{9A9DC49F-70F6-C000-1984-BBB6BFA509A8}" dt="2021-05-04T13:59:42.451" v="2" actId="20577"/>
          <ac:spMkLst>
            <pc:docMk/>
            <pc:sldMk cId="2566655230" sldId="265"/>
            <ac:spMk id="2" creationId="{74D33220-9109-4CD0-8153-6774C137FC3F}"/>
          </ac:spMkLst>
        </pc:spChg>
      </pc:sldChg>
      <pc:sldChg chg="modSp">
        <pc:chgData name="Smith, Nathan" userId="S::nsmitad@siue.edu::345a40f3-50fb-43fc-9df9-447ffd97754d" providerId="AD" clId="Web-{9A9DC49F-70F6-C000-1984-BBB6BFA509A8}" dt="2021-05-04T14:01:57.435" v="46" actId="20577"/>
        <pc:sldMkLst>
          <pc:docMk/>
          <pc:sldMk cId="2885023341" sldId="275"/>
        </pc:sldMkLst>
        <pc:spChg chg="mod">
          <ac:chgData name="Smith, Nathan" userId="S::nsmitad@siue.edu::345a40f3-50fb-43fc-9df9-447ffd97754d" providerId="AD" clId="Web-{9A9DC49F-70F6-C000-1984-BBB6BFA509A8}" dt="2021-05-04T14:01:57.435" v="46" actId="20577"/>
          <ac:spMkLst>
            <pc:docMk/>
            <pc:sldMk cId="2885023341" sldId="275"/>
            <ac:spMk id="3" creationId="{CDC6639A-967F-4E20-8BE1-A1AA7728111B}"/>
          </ac:spMkLst>
        </pc:spChg>
      </pc:sldChg>
    </pc:docChg>
  </pc:docChgLst>
  <pc:docChgLst>
    <pc:chgData name="Smith, Nathan" userId="S::nsmitad@siue.edu::345a40f3-50fb-43fc-9df9-447ffd97754d" providerId="AD" clId="Web-{0C26C29F-A0C5-B000-DEA7-277EA9484E0B}"/>
    <pc:docChg chg="addSld modSld">
      <pc:chgData name="Smith, Nathan" userId="S::nsmitad@siue.edu::345a40f3-50fb-43fc-9df9-447ffd97754d" providerId="AD" clId="Web-{0C26C29F-A0C5-B000-DEA7-277EA9484E0B}" dt="2021-04-26T22:22:39.516" v="641" actId="1076"/>
      <pc:docMkLst>
        <pc:docMk/>
      </pc:docMkLst>
      <pc:sldChg chg="addSp delSp modSp mod setBg">
        <pc:chgData name="Smith, Nathan" userId="S::nsmitad@siue.edu::345a40f3-50fb-43fc-9df9-447ffd97754d" providerId="AD" clId="Web-{0C26C29F-A0C5-B000-DEA7-277EA9484E0B}" dt="2021-04-26T22:22:39.516" v="641" actId="1076"/>
        <pc:sldMkLst>
          <pc:docMk/>
          <pc:sldMk cId="2566655230" sldId="265"/>
        </pc:sldMkLst>
        <pc:spChg chg="add mod">
          <ac:chgData name="Smith, Nathan" userId="S::nsmitad@siue.edu::345a40f3-50fb-43fc-9df9-447ffd97754d" providerId="AD" clId="Web-{0C26C29F-A0C5-B000-DEA7-277EA9484E0B}" dt="2021-04-26T22:22:39.516" v="641" actId="1076"/>
          <ac:spMkLst>
            <pc:docMk/>
            <pc:sldMk cId="2566655230" sldId="265"/>
            <ac:spMk id="2" creationId="{74D33220-9109-4CD0-8153-6774C137FC3F}"/>
          </ac:spMkLst>
        </pc:spChg>
        <pc:spChg chg="add del mod">
          <ac:chgData name="Smith, Nathan" userId="S::nsmitad@siue.edu::345a40f3-50fb-43fc-9df9-447ffd97754d" providerId="AD" clId="Web-{0C26C29F-A0C5-B000-DEA7-277EA9484E0B}" dt="2021-04-26T22:19:56.346" v="613"/>
          <ac:spMkLst>
            <pc:docMk/>
            <pc:sldMk cId="2566655230" sldId="265"/>
            <ac:spMk id="3" creationId="{6423C76B-8C8A-4860-8653-AB09FDFAF022}"/>
          </ac:spMkLst>
        </pc:spChg>
        <pc:spChg chg="add mod">
          <ac:chgData name="Smith, Nathan" userId="S::nsmitad@siue.edu::345a40f3-50fb-43fc-9df9-447ffd97754d" providerId="AD" clId="Web-{0C26C29F-A0C5-B000-DEA7-277EA9484E0B}" dt="2021-04-26T22:20:14.221" v="617" actId="1076"/>
          <ac:spMkLst>
            <pc:docMk/>
            <pc:sldMk cId="2566655230" sldId="265"/>
            <ac:spMk id="5" creationId="{31DC535A-F1B0-4A15-BB52-456A18DAEDED}"/>
          </ac:spMkLst>
        </pc:spChg>
        <pc:picChg chg="mod modCrop">
          <ac:chgData name="Smith, Nathan" userId="S::nsmitad@siue.edu::345a40f3-50fb-43fc-9df9-447ffd97754d" providerId="AD" clId="Web-{0C26C29F-A0C5-B000-DEA7-277EA9484E0B}" dt="2021-04-26T22:22:26.829" v="638" actId="1076"/>
          <ac:picMkLst>
            <pc:docMk/>
            <pc:sldMk cId="2566655230" sldId="265"/>
            <ac:picMk id="4" creationId="{9DEE52DF-CF98-064D-AA36-2787EBE5228A}"/>
          </ac:picMkLst>
        </pc:picChg>
      </pc:sldChg>
      <pc:sldChg chg="modSp new">
        <pc:chgData name="Smith, Nathan" userId="S::nsmitad@siue.edu::345a40f3-50fb-43fc-9df9-447ffd97754d" providerId="AD" clId="Web-{0C26C29F-A0C5-B000-DEA7-277EA9484E0B}" dt="2021-04-26T22:10:22.291" v="385" actId="20577"/>
        <pc:sldMkLst>
          <pc:docMk/>
          <pc:sldMk cId="2885023341" sldId="275"/>
        </pc:sldMkLst>
        <pc:spChg chg="mod">
          <ac:chgData name="Smith, Nathan" userId="S::nsmitad@siue.edu::345a40f3-50fb-43fc-9df9-447ffd97754d" providerId="AD" clId="Web-{0C26C29F-A0C5-B000-DEA7-277EA9484E0B}" dt="2021-04-26T22:10:22.291" v="385" actId="20577"/>
          <ac:spMkLst>
            <pc:docMk/>
            <pc:sldMk cId="2885023341" sldId="275"/>
            <ac:spMk id="2" creationId="{1F62A1C4-0116-44E8-A14C-A46F9EA38A78}"/>
          </ac:spMkLst>
        </pc:spChg>
        <pc:spChg chg="mod">
          <ac:chgData name="Smith, Nathan" userId="S::nsmitad@siue.edu::345a40f3-50fb-43fc-9df9-447ffd97754d" providerId="AD" clId="Web-{0C26C29F-A0C5-B000-DEA7-277EA9484E0B}" dt="2021-04-26T22:10:03.791" v="381" actId="1076"/>
          <ac:spMkLst>
            <pc:docMk/>
            <pc:sldMk cId="2885023341" sldId="275"/>
            <ac:spMk id="3" creationId="{CDC6639A-967F-4E20-8BE1-A1AA7728111B}"/>
          </ac:spMkLst>
        </pc:spChg>
      </pc:sldChg>
    </pc:docChg>
  </pc:docChgLst>
  <pc:docChgLst>
    <pc:chgData name="Smith, Nathan" userId="S::nsmitad@siue.edu::345a40f3-50fb-43fc-9df9-447ffd97754d" providerId="AD" clId="Web-{93C8C19F-B043-C000-1A2E-7D541C16B305}"/>
    <pc:docChg chg="delSld modSld sldOrd">
      <pc:chgData name="Smith, Nathan" userId="S::nsmitad@siue.edu::345a40f3-50fb-43fc-9df9-447ffd97754d" providerId="AD" clId="Web-{93C8C19F-B043-C000-1A2E-7D541C16B305}" dt="2021-04-25T19:07:16.835" v="74" actId="1076"/>
      <pc:docMkLst>
        <pc:docMk/>
      </pc:docMkLst>
      <pc:sldChg chg="modSp">
        <pc:chgData name="Smith, Nathan" userId="S::nsmitad@siue.edu::345a40f3-50fb-43fc-9df9-447ffd97754d" providerId="AD" clId="Web-{93C8C19F-B043-C000-1A2E-7D541C16B305}" dt="2021-04-25T19:04:36.460" v="31" actId="20577"/>
        <pc:sldMkLst>
          <pc:docMk/>
          <pc:sldMk cId="109857222" sldId="256"/>
        </pc:sldMkLst>
        <pc:spChg chg="mod">
          <ac:chgData name="Smith, Nathan" userId="S::nsmitad@siue.edu::345a40f3-50fb-43fc-9df9-447ffd97754d" providerId="AD" clId="Web-{93C8C19F-B043-C000-1A2E-7D541C16B305}" dt="2021-04-25T19:04:31.679" v="27" actId="20577"/>
          <ac:spMkLst>
            <pc:docMk/>
            <pc:sldMk cId="109857222" sldId="256"/>
            <ac:spMk id="2" creationId="{00000000-0000-0000-0000-000000000000}"/>
          </ac:spMkLst>
        </pc:spChg>
        <pc:spChg chg="mod">
          <ac:chgData name="Smith, Nathan" userId="S::nsmitad@siue.edu::345a40f3-50fb-43fc-9df9-447ffd97754d" providerId="AD" clId="Web-{93C8C19F-B043-C000-1A2E-7D541C16B305}" dt="2021-04-25T19:04:36.460" v="31" actId="20577"/>
          <ac:spMkLst>
            <pc:docMk/>
            <pc:sldMk cId="109857222" sldId="256"/>
            <ac:spMk id="3" creationId="{00000000-0000-0000-0000-000000000000}"/>
          </ac:spMkLst>
        </pc:spChg>
      </pc:sldChg>
      <pc:sldChg chg="del">
        <pc:chgData name="Smith, Nathan" userId="S::nsmitad@siue.edu::345a40f3-50fb-43fc-9df9-447ffd97754d" providerId="AD" clId="Web-{93C8C19F-B043-C000-1A2E-7D541C16B305}" dt="2021-04-25T19:03:57.132" v="7"/>
        <pc:sldMkLst>
          <pc:docMk/>
          <pc:sldMk cId="2572064198" sldId="257"/>
        </pc:sldMkLst>
      </pc:sldChg>
      <pc:sldChg chg="del">
        <pc:chgData name="Smith, Nathan" userId="S::nsmitad@siue.edu::345a40f3-50fb-43fc-9df9-447ffd97754d" providerId="AD" clId="Web-{93C8C19F-B043-C000-1A2E-7D541C16B305}" dt="2021-04-25T19:03:59.976" v="11"/>
        <pc:sldMkLst>
          <pc:docMk/>
          <pc:sldMk cId="2679325579" sldId="258"/>
        </pc:sldMkLst>
      </pc:sldChg>
      <pc:sldChg chg="del">
        <pc:chgData name="Smith, Nathan" userId="S::nsmitad@siue.edu::345a40f3-50fb-43fc-9df9-447ffd97754d" providerId="AD" clId="Web-{93C8C19F-B043-C000-1A2E-7D541C16B305}" dt="2021-04-25T19:04:00.382" v="12"/>
        <pc:sldMkLst>
          <pc:docMk/>
          <pc:sldMk cId="2695847768" sldId="259"/>
        </pc:sldMkLst>
      </pc:sldChg>
      <pc:sldChg chg="del">
        <pc:chgData name="Smith, Nathan" userId="S::nsmitad@siue.edu::345a40f3-50fb-43fc-9df9-447ffd97754d" providerId="AD" clId="Web-{93C8C19F-B043-C000-1A2E-7D541C16B305}" dt="2021-04-25T19:04:01.554" v="13"/>
        <pc:sldMkLst>
          <pc:docMk/>
          <pc:sldMk cId="4280129496" sldId="260"/>
        </pc:sldMkLst>
      </pc:sldChg>
      <pc:sldChg chg="del">
        <pc:chgData name="Smith, Nathan" userId="S::nsmitad@siue.edu::345a40f3-50fb-43fc-9df9-447ffd97754d" providerId="AD" clId="Web-{93C8C19F-B043-C000-1A2E-7D541C16B305}" dt="2021-04-25T19:04:02.882" v="14"/>
        <pc:sldMkLst>
          <pc:docMk/>
          <pc:sldMk cId="914578030" sldId="261"/>
        </pc:sldMkLst>
      </pc:sldChg>
      <pc:sldChg chg="del">
        <pc:chgData name="Smith, Nathan" userId="S::nsmitad@siue.edu::345a40f3-50fb-43fc-9df9-447ffd97754d" providerId="AD" clId="Web-{93C8C19F-B043-C000-1A2E-7D541C16B305}" dt="2021-04-25T19:03:57.929" v="8"/>
        <pc:sldMkLst>
          <pc:docMk/>
          <pc:sldMk cId="1715364120" sldId="262"/>
        </pc:sldMkLst>
      </pc:sldChg>
      <pc:sldChg chg="del">
        <pc:chgData name="Smith, Nathan" userId="S::nsmitad@siue.edu::345a40f3-50fb-43fc-9df9-447ffd97754d" providerId="AD" clId="Web-{93C8C19F-B043-C000-1A2E-7D541C16B305}" dt="2021-04-25T19:03:58.226" v="9"/>
        <pc:sldMkLst>
          <pc:docMk/>
          <pc:sldMk cId="3697370408" sldId="263"/>
        </pc:sldMkLst>
      </pc:sldChg>
      <pc:sldChg chg="del">
        <pc:chgData name="Smith, Nathan" userId="S::nsmitad@siue.edu::345a40f3-50fb-43fc-9df9-447ffd97754d" providerId="AD" clId="Web-{93C8C19F-B043-C000-1A2E-7D541C16B305}" dt="2021-04-25T19:03:59.539" v="10"/>
        <pc:sldMkLst>
          <pc:docMk/>
          <pc:sldMk cId="788040204" sldId="264"/>
        </pc:sldMkLst>
      </pc:sldChg>
      <pc:sldChg chg="delSp modSp">
        <pc:chgData name="Smith, Nathan" userId="S::nsmitad@siue.edu::345a40f3-50fb-43fc-9df9-447ffd97754d" providerId="AD" clId="Web-{93C8C19F-B043-C000-1A2E-7D541C16B305}" dt="2021-04-25T19:05:15.773" v="35" actId="1076"/>
        <pc:sldMkLst>
          <pc:docMk/>
          <pc:sldMk cId="2566655230" sldId="265"/>
        </pc:sldMkLst>
        <pc:spChg chg="del">
          <ac:chgData name="Smith, Nathan" userId="S::nsmitad@siue.edu::345a40f3-50fb-43fc-9df9-447ffd97754d" providerId="AD" clId="Web-{93C8C19F-B043-C000-1A2E-7D541C16B305}" dt="2021-04-25T19:04:44.773" v="32"/>
          <ac:spMkLst>
            <pc:docMk/>
            <pc:sldMk cId="2566655230" sldId="265"/>
            <ac:spMk id="2" creationId="{EC475E33-F594-6B49-99ED-CB9CD780A04B}"/>
          </ac:spMkLst>
        </pc:spChg>
        <pc:picChg chg="mod">
          <ac:chgData name="Smith, Nathan" userId="S::nsmitad@siue.edu::345a40f3-50fb-43fc-9df9-447ffd97754d" providerId="AD" clId="Web-{93C8C19F-B043-C000-1A2E-7D541C16B305}" dt="2021-04-25T19:05:15.773" v="35" actId="1076"/>
          <ac:picMkLst>
            <pc:docMk/>
            <pc:sldMk cId="2566655230" sldId="265"/>
            <ac:picMk id="4" creationId="{9DEE52DF-CF98-064D-AA36-2787EBE5228A}"/>
          </ac:picMkLst>
        </pc:picChg>
      </pc:sldChg>
      <pc:sldChg chg="delSp modSp">
        <pc:chgData name="Smith, Nathan" userId="S::nsmitad@siue.edu::345a40f3-50fb-43fc-9df9-447ffd97754d" providerId="AD" clId="Web-{93C8C19F-B043-C000-1A2E-7D541C16B305}" dt="2021-04-25T19:07:06.413" v="70" actId="1076"/>
        <pc:sldMkLst>
          <pc:docMk/>
          <pc:sldMk cId="2030627396" sldId="266"/>
        </pc:sldMkLst>
        <pc:spChg chg="del">
          <ac:chgData name="Smith, Nathan" userId="S::nsmitad@siue.edu::345a40f3-50fb-43fc-9df9-447ffd97754d" providerId="AD" clId="Web-{93C8C19F-B043-C000-1A2E-7D541C16B305}" dt="2021-04-25T19:06:58.773" v="67"/>
          <ac:spMkLst>
            <pc:docMk/>
            <pc:sldMk cId="2030627396" sldId="266"/>
            <ac:spMk id="2" creationId="{161FAF37-1F3E-A948-B126-A474A2E793E5}"/>
          </ac:spMkLst>
        </pc:spChg>
        <pc:picChg chg="mod">
          <ac:chgData name="Smith, Nathan" userId="S::nsmitad@siue.edu::345a40f3-50fb-43fc-9df9-447ffd97754d" providerId="AD" clId="Web-{93C8C19F-B043-C000-1A2E-7D541C16B305}" dt="2021-04-25T19:07:06.413" v="70" actId="1076"/>
          <ac:picMkLst>
            <pc:docMk/>
            <pc:sldMk cId="2030627396" sldId="266"/>
            <ac:picMk id="4" creationId="{09004F4A-4F66-D04F-A88D-4704982AF9E4}"/>
          </ac:picMkLst>
        </pc:picChg>
      </pc:sldChg>
      <pc:sldChg chg="delSp modSp ord">
        <pc:chgData name="Smith, Nathan" userId="S::nsmitad@siue.edu::345a40f3-50fb-43fc-9df9-447ffd97754d" providerId="AD" clId="Web-{93C8C19F-B043-C000-1A2E-7D541C16B305}" dt="2021-04-25T19:06:55.663" v="66" actId="1076"/>
        <pc:sldMkLst>
          <pc:docMk/>
          <pc:sldMk cId="1325296696" sldId="267"/>
        </pc:sldMkLst>
        <pc:spChg chg="del">
          <ac:chgData name="Smith, Nathan" userId="S::nsmitad@siue.edu::345a40f3-50fb-43fc-9df9-447ffd97754d" providerId="AD" clId="Web-{93C8C19F-B043-C000-1A2E-7D541C16B305}" dt="2021-04-25T19:06:46.851" v="63"/>
          <ac:spMkLst>
            <pc:docMk/>
            <pc:sldMk cId="1325296696" sldId="267"/>
            <ac:spMk id="2" creationId="{6B1AA8C4-9D06-554F-8A24-5729EE4E2882}"/>
          </ac:spMkLst>
        </pc:spChg>
        <pc:picChg chg="mod">
          <ac:chgData name="Smith, Nathan" userId="S::nsmitad@siue.edu::345a40f3-50fb-43fc-9df9-447ffd97754d" providerId="AD" clId="Web-{93C8C19F-B043-C000-1A2E-7D541C16B305}" dt="2021-04-25T19:06:55.663" v="66" actId="1076"/>
          <ac:picMkLst>
            <pc:docMk/>
            <pc:sldMk cId="1325296696" sldId="267"/>
            <ac:picMk id="4" creationId="{2A3046BC-4C05-F146-B2C0-C2F5FF01B15C}"/>
          </ac:picMkLst>
        </pc:picChg>
      </pc:sldChg>
      <pc:sldChg chg="delSp modSp ord">
        <pc:chgData name="Smith, Nathan" userId="S::nsmitad@siue.edu::345a40f3-50fb-43fc-9df9-447ffd97754d" providerId="AD" clId="Web-{93C8C19F-B043-C000-1A2E-7D541C16B305}" dt="2021-04-25T19:06:21.351" v="54" actId="1076"/>
        <pc:sldMkLst>
          <pc:docMk/>
          <pc:sldMk cId="2831095884" sldId="268"/>
        </pc:sldMkLst>
        <pc:spChg chg="del">
          <ac:chgData name="Smith, Nathan" userId="S::nsmitad@siue.edu::345a40f3-50fb-43fc-9df9-447ffd97754d" providerId="AD" clId="Web-{93C8C19F-B043-C000-1A2E-7D541C16B305}" dt="2021-04-25T19:06:13.069" v="51"/>
          <ac:spMkLst>
            <pc:docMk/>
            <pc:sldMk cId="2831095884" sldId="268"/>
            <ac:spMk id="2" creationId="{F3472BE9-188F-3446-ABDA-78E5D7D76023}"/>
          </ac:spMkLst>
        </pc:spChg>
        <pc:picChg chg="mod">
          <ac:chgData name="Smith, Nathan" userId="S::nsmitad@siue.edu::345a40f3-50fb-43fc-9df9-447ffd97754d" providerId="AD" clId="Web-{93C8C19F-B043-C000-1A2E-7D541C16B305}" dt="2021-04-25T19:06:21.351" v="54" actId="1076"/>
          <ac:picMkLst>
            <pc:docMk/>
            <pc:sldMk cId="2831095884" sldId="268"/>
            <ac:picMk id="4" creationId="{30CC940E-335D-2B42-B94E-49A809436895}"/>
          </ac:picMkLst>
        </pc:picChg>
      </pc:sldChg>
      <pc:sldChg chg="delSp modSp ord">
        <pc:chgData name="Smith, Nathan" userId="S::nsmitad@siue.edu::345a40f3-50fb-43fc-9df9-447ffd97754d" providerId="AD" clId="Web-{93C8C19F-B043-C000-1A2E-7D541C16B305}" dt="2021-04-25T19:06:31.007" v="58" actId="1076"/>
        <pc:sldMkLst>
          <pc:docMk/>
          <pc:sldMk cId="1297594408" sldId="269"/>
        </pc:sldMkLst>
        <pc:spChg chg="del">
          <ac:chgData name="Smith, Nathan" userId="S::nsmitad@siue.edu::345a40f3-50fb-43fc-9df9-447ffd97754d" providerId="AD" clId="Web-{93C8C19F-B043-C000-1A2E-7D541C16B305}" dt="2021-04-25T19:06:24.132" v="55"/>
          <ac:spMkLst>
            <pc:docMk/>
            <pc:sldMk cId="1297594408" sldId="269"/>
            <ac:spMk id="2" creationId="{DF9AC337-6DE7-6C49-BD26-54C8120BFAEA}"/>
          </ac:spMkLst>
        </pc:spChg>
        <pc:picChg chg="mod">
          <ac:chgData name="Smith, Nathan" userId="S::nsmitad@siue.edu::345a40f3-50fb-43fc-9df9-447ffd97754d" providerId="AD" clId="Web-{93C8C19F-B043-C000-1A2E-7D541C16B305}" dt="2021-04-25T19:06:31.007" v="58" actId="1076"/>
          <ac:picMkLst>
            <pc:docMk/>
            <pc:sldMk cId="1297594408" sldId="269"/>
            <ac:picMk id="4" creationId="{FDB90E18-0C0A-BF49-80DF-FBA77C9C0F2E}"/>
          </ac:picMkLst>
        </pc:picChg>
      </pc:sldChg>
      <pc:sldChg chg="delSp modSp ord">
        <pc:chgData name="Smith, Nathan" userId="S::nsmitad@siue.edu::345a40f3-50fb-43fc-9df9-447ffd97754d" providerId="AD" clId="Web-{93C8C19F-B043-C000-1A2E-7D541C16B305}" dt="2021-04-25T19:06:43.585" v="62" actId="1076"/>
        <pc:sldMkLst>
          <pc:docMk/>
          <pc:sldMk cId="2150051179" sldId="270"/>
        </pc:sldMkLst>
        <pc:spChg chg="del">
          <ac:chgData name="Smith, Nathan" userId="S::nsmitad@siue.edu::345a40f3-50fb-43fc-9df9-447ffd97754d" providerId="AD" clId="Web-{93C8C19F-B043-C000-1A2E-7D541C16B305}" dt="2021-04-25T19:06:33.929" v="59"/>
          <ac:spMkLst>
            <pc:docMk/>
            <pc:sldMk cId="2150051179" sldId="270"/>
            <ac:spMk id="2" creationId="{E6E09F24-3599-BB4D-BA98-2577894BA638}"/>
          </ac:spMkLst>
        </pc:spChg>
        <pc:picChg chg="mod">
          <ac:chgData name="Smith, Nathan" userId="S::nsmitad@siue.edu::345a40f3-50fb-43fc-9df9-447ffd97754d" providerId="AD" clId="Web-{93C8C19F-B043-C000-1A2E-7D541C16B305}" dt="2021-04-25T19:06:43.585" v="62" actId="1076"/>
          <ac:picMkLst>
            <pc:docMk/>
            <pc:sldMk cId="2150051179" sldId="270"/>
            <ac:picMk id="4" creationId="{745E6F8B-0C8A-6E4A-A44D-03FD63050908}"/>
          </ac:picMkLst>
        </pc:picChg>
      </pc:sldChg>
      <pc:sldChg chg="delSp modSp ord">
        <pc:chgData name="Smith, Nathan" userId="S::nsmitad@siue.edu::345a40f3-50fb-43fc-9df9-447ffd97754d" providerId="AD" clId="Web-{93C8C19F-B043-C000-1A2E-7D541C16B305}" dt="2021-04-25T19:06:09.898" v="50" actId="1076"/>
        <pc:sldMkLst>
          <pc:docMk/>
          <pc:sldMk cId="2482801190" sldId="271"/>
        </pc:sldMkLst>
        <pc:spChg chg="del">
          <ac:chgData name="Smith, Nathan" userId="S::nsmitad@siue.edu::345a40f3-50fb-43fc-9df9-447ffd97754d" providerId="AD" clId="Web-{93C8C19F-B043-C000-1A2E-7D541C16B305}" dt="2021-04-25T19:05:46.398" v="44"/>
          <ac:spMkLst>
            <pc:docMk/>
            <pc:sldMk cId="2482801190" sldId="271"/>
            <ac:spMk id="2" creationId="{BF501A15-FA7B-D540-B152-91A0280C0CFF}"/>
          </ac:spMkLst>
        </pc:spChg>
        <pc:picChg chg="mod">
          <ac:chgData name="Smith, Nathan" userId="S::nsmitad@siue.edu::345a40f3-50fb-43fc-9df9-447ffd97754d" providerId="AD" clId="Web-{93C8C19F-B043-C000-1A2E-7D541C16B305}" dt="2021-04-25T19:06:09.898" v="50" actId="1076"/>
          <ac:picMkLst>
            <pc:docMk/>
            <pc:sldMk cId="2482801190" sldId="271"/>
            <ac:picMk id="4" creationId="{6949709A-4E37-7749-9D92-FADBDA2460C5}"/>
          </ac:picMkLst>
        </pc:picChg>
      </pc:sldChg>
      <pc:sldChg chg="delSp modSp ord">
        <pc:chgData name="Smith, Nathan" userId="S::nsmitad@siue.edu::345a40f3-50fb-43fc-9df9-447ffd97754d" providerId="AD" clId="Web-{93C8C19F-B043-C000-1A2E-7D541C16B305}" dt="2021-04-25T19:05:43.382" v="43" actId="1076"/>
        <pc:sldMkLst>
          <pc:docMk/>
          <pc:sldMk cId="3633906887" sldId="272"/>
        </pc:sldMkLst>
        <pc:spChg chg="del">
          <ac:chgData name="Smith, Nathan" userId="S::nsmitad@siue.edu::345a40f3-50fb-43fc-9df9-447ffd97754d" providerId="AD" clId="Web-{93C8C19F-B043-C000-1A2E-7D541C16B305}" dt="2021-04-25T19:05:34.695" v="40"/>
          <ac:spMkLst>
            <pc:docMk/>
            <pc:sldMk cId="3633906887" sldId="272"/>
            <ac:spMk id="2" creationId="{3D8A9201-6A04-DC4A-A490-6C2B63C4E75B}"/>
          </ac:spMkLst>
        </pc:spChg>
        <pc:picChg chg="mod">
          <ac:chgData name="Smith, Nathan" userId="S::nsmitad@siue.edu::345a40f3-50fb-43fc-9df9-447ffd97754d" providerId="AD" clId="Web-{93C8C19F-B043-C000-1A2E-7D541C16B305}" dt="2021-04-25T19:05:43.382" v="43" actId="1076"/>
          <ac:picMkLst>
            <pc:docMk/>
            <pc:sldMk cId="3633906887" sldId="272"/>
            <ac:picMk id="4" creationId="{8275CFA6-5066-844A-A3F6-EA4B6A65F8AF}"/>
          </ac:picMkLst>
        </pc:picChg>
      </pc:sldChg>
      <pc:sldChg chg="delSp modSp ord">
        <pc:chgData name="Smith, Nathan" userId="S::nsmitad@siue.edu::345a40f3-50fb-43fc-9df9-447ffd97754d" providerId="AD" clId="Web-{93C8C19F-B043-C000-1A2E-7D541C16B305}" dt="2021-04-25T19:05:31.023" v="39" actId="1076"/>
        <pc:sldMkLst>
          <pc:docMk/>
          <pc:sldMk cId="2625519482" sldId="273"/>
        </pc:sldMkLst>
        <pc:spChg chg="del">
          <ac:chgData name="Smith, Nathan" userId="S::nsmitad@siue.edu::345a40f3-50fb-43fc-9df9-447ffd97754d" providerId="AD" clId="Web-{93C8C19F-B043-C000-1A2E-7D541C16B305}" dt="2021-04-25T19:05:19.382" v="36"/>
          <ac:spMkLst>
            <pc:docMk/>
            <pc:sldMk cId="2625519482" sldId="273"/>
            <ac:spMk id="2" creationId="{453D0651-A2A0-6644-92CB-D0BE2950EBE4}"/>
          </ac:spMkLst>
        </pc:spChg>
        <pc:picChg chg="mod">
          <ac:chgData name="Smith, Nathan" userId="S::nsmitad@siue.edu::345a40f3-50fb-43fc-9df9-447ffd97754d" providerId="AD" clId="Web-{93C8C19F-B043-C000-1A2E-7D541C16B305}" dt="2021-04-25T19:05:31.023" v="39" actId="1076"/>
          <ac:picMkLst>
            <pc:docMk/>
            <pc:sldMk cId="2625519482" sldId="273"/>
            <ac:picMk id="4" creationId="{43DDF013-3706-3448-A64E-2F4EA1D49BBC}"/>
          </ac:picMkLst>
        </pc:picChg>
      </pc:sldChg>
      <pc:sldChg chg="delSp modSp">
        <pc:chgData name="Smith, Nathan" userId="S::nsmitad@siue.edu::345a40f3-50fb-43fc-9df9-447ffd97754d" providerId="AD" clId="Web-{93C8C19F-B043-C000-1A2E-7D541C16B305}" dt="2021-04-25T19:07:16.835" v="74" actId="1076"/>
        <pc:sldMkLst>
          <pc:docMk/>
          <pc:sldMk cId="3586402185" sldId="274"/>
        </pc:sldMkLst>
        <pc:spChg chg="del">
          <ac:chgData name="Smith, Nathan" userId="S::nsmitad@siue.edu::345a40f3-50fb-43fc-9df9-447ffd97754d" providerId="AD" clId="Web-{93C8C19F-B043-C000-1A2E-7D541C16B305}" dt="2021-04-25T19:07:09.835" v="71"/>
          <ac:spMkLst>
            <pc:docMk/>
            <pc:sldMk cId="3586402185" sldId="274"/>
            <ac:spMk id="2" creationId="{79A4A54D-D0E7-B343-BDDB-319C5A4EAD1D}"/>
          </ac:spMkLst>
        </pc:spChg>
        <pc:picChg chg="mod">
          <ac:chgData name="Smith, Nathan" userId="S::nsmitad@siue.edu::345a40f3-50fb-43fc-9df9-447ffd97754d" providerId="AD" clId="Web-{93C8C19F-B043-C000-1A2E-7D541C16B305}" dt="2021-04-25T19:07:16.835" v="74" actId="1076"/>
          <ac:picMkLst>
            <pc:docMk/>
            <pc:sldMk cId="3586402185" sldId="274"/>
            <ac:picMk id="4" creationId="{8B67CF93-89EA-EC4D-A425-4608555A7AA8}"/>
          </ac:picMkLst>
        </pc:picChg>
      </pc:sldChg>
    </pc:docChg>
  </pc:docChgLst>
  <pc:docChgLst>
    <pc:chgData name="Smith, Nathan" userId="S::nsmitad@siue.edu::345a40f3-50fb-43fc-9df9-447ffd97754d" providerId="AD" clId="Web-{24074C83-CA04-E80F-DC60-E057CF753538}"/>
    <pc:docChg chg="modSld">
      <pc:chgData name="Smith, Nathan" userId="S::nsmitad@siue.edu::345a40f3-50fb-43fc-9df9-447ffd97754d" providerId="AD" clId="Web-{24074C83-CA04-E80F-DC60-E057CF753538}" dt="2021-05-05T14:39:33.039" v="1" actId="1076"/>
      <pc:docMkLst>
        <pc:docMk/>
      </pc:docMkLst>
      <pc:sldChg chg="modSp">
        <pc:chgData name="Smith, Nathan" userId="S::nsmitad@siue.edu::345a40f3-50fb-43fc-9df9-447ffd97754d" providerId="AD" clId="Web-{24074C83-CA04-E80F-DC60-E057CF753538}" dt="2021-05-05T14:39:33.039" v="1" actId="1076"/>
        <pc:sldMkLst>
          <pc:docMk/>
          <pc:sldMk cId="2566655230" sldId="265"/>
        </pc:sldMkLst>
        <pc:spChg chg="mod">
          <ac:chgData name="Smith, Nathan" userId="S::nsmitad@siue.edu::345a40f3-50fb-43fc-9df9-447ffd97754d" providerId="AD" clId="Web-{24074C83-CA04-E80F-DC60-E057CF753538}" dt="2021-05-05T14:39:33.039" v="1" actId="1076"/>
          <ac:spMkLst>
            <pc:docMk/>
            <pc:sldMk cId="2566655230" sldId="265"/>
            <ac:spMk id="5" creationId="{31DC535A-F1B0-4A15-BB52-456A18DAEDED}"/>
          </ac:spMkLst>
        </pc:spChg>
      </pc:sldChg>
    </pc:docChg>
  </pc:docChgLst>
  <pc:docChgLst>
    <pc:chgData name="Smith, Nathan" userId="S::nsmitad@siue.edu::345a40f3-50fb-43fc-9df9-447ffd97754d" providerId="AD" clId="Web-{A599C5B6-655A-6ADB-2B14-89DF40FADC6B}"/>
    <pc:docChg chg="addSld modSld modMainMaster">
      <pc:chgData name="Smith, Nathan" userId="S::nsmitad@siue.edu::345a40f3-50fb-43fc-9df9-447ffd97754d" providerId="AD" clId="Web-{A599C5B6-655A-6ADB-2B14-89DF40FADC6B}" dt="2021-04-27T00:19:48.221" v="1826" actId="20577"/>
      <pc:docMkLst>
        <pc:docMk/>
      </pc:docMkLst>
      <pc:sldChg chg="mod">
        <pc:chgData name="Smith, Nathan" userId="S::nsmitad@siue.edu::345a40f3-50fb-43fc-9df9-447ffd97754d" providerId="AD" clId="Web-{A599C5B6-655A-6ADB-2B14-89DF40FADC6B}" dt="2021-04-26T22:45:20.688" v="0"/>
        <pc:sldMkLst>
          <pc:docMk/>
          <pc:sldMk cId="109857222" sldId="256"/>
        </pc:sldMkLst>
      </pc:sldChg>
      <pc:sldChg chg="modSp mod">
        <pc:chgData name="Smith, Nathan" userId="S::nsmitad@siue.edu::345a40f3-50fb-43fc-9df9-447ffd97754d" providerId="AD" clId="Web-{A599C5B6-655A-6ADB-2B14-89DF40FADC6B}" dt="2021-04-27T00:09:58.675" v="1497" actId="20577"/>
        <pc:sldMkLst>
          <pc:docMk/>
          <pc:sldMk cId="2566655230" sldId="265"/>
        </pc:sldMkLst>
        <pc:spChg chg="mod">
          <ac:chgData name="Smith, Nathan" userId="S::nsmitad@siue.edu::345a40f3-50fb-43fc-9df9-447ffd97754d" providerId="AD" clId="Web-{A599C5B6-655A-6ADB-2B14-89DF40FADC6B}" dt="2021-04-27T00:09:58.675" v="1497" actId="20577"/>
          <ac:spMkLst>
            <pc:docMk/>
            <pc:sldMk cId="2566655230" sldId="265"/>
            <ac:spMk id="2" creationId="{74D33220-9109-4CD0-8153-6774C137FC3F}"/>
          </ac:spMkLst>
        </pc:spChg>
        <pc:spChg chg="mod">
          <ac:chgData name="Smith, Nathan" userId="S::nsmitad@siue.edu::345a40f3-50fb-43fc-9df9-447ffd97754d" providerId="AD" clId="Web-{A599C5B6-655A-6ADB-2B14-89DF40FADC6B}" dt="2021-04-26T22:59:11.470" v="387" actId="20577"/>
          <ac:spMkLst>
            <pc:docMk/>
            <pc:sldMk cId="2566655230" sldId="265"/>
            <ac:spMk id="5" creationId="{31DC535A-F1B0-4A15-BB52-456A18DAEDED}"/>
          </ac:spMkLst>
        </pc:spChg>
      </pc:sldChg>
      <pc:sldChg chg="addSp modSp mod">
        <pc:chgData name="Smith, Nathan" userId="S::nsmitad@siue.edu::345a40f3-50fb-43fc-9df9-447ffd97754d" providerId="AD" clId="Web-{A599C5B6-655A-6ADB-2B14-89DF40FADC6B}" dt="2021-04-27T00:08:48.394" v="1485" actId="1076"/>
        <pc:sldMkLst>
          <pc:docMk/>
          <pc:sldMk cId="2030627396" sldId="266"/>
        </pc:sldMkLst>
        <pc:spChg chg="add mod">
          <ac:chgData name="Smith, Nathan" userId="S::nsmitad@siue.edu::345a40f3-50fb-43fc-9df9-447ffd97754d" providerId="AD" clId="Web-{A599C5B6-655A-6ADB-2B14-89DF40FADC6B}" dt="2021-04-27T00:08:48.394" v="1485" actId="1076"/>
          <ac:spMkLst>
            <pc:docMk/>
            <pc:sldMk cId="2030627396" sldId="266"/>
            <ac:spMk id="2" creationId="{47DDE047-F055-4725-8B0A-08F0C8335BBB}"/>
          </ac:spMkLst>
        </pc:spChg>
        <pc:picChg chg="mod">
          <ac:chgData name="Smith, Nathan" userId="S::nsmitad@siue.edu::345a40f3-50fb-43fc-9df9-447ffd97754d" providerId="AD" clId="Web-{A599C5B6-655A-6ADB-2B14-89DF40FADC6B}" dt="2021-04-26T23:57:26.021" v="1005" actId="1076"/>
          <ac:picMkLst>
            <pc:docMk/>
            <pc:sldMk cId="2030627396" sldId="266"/>
            <ac:picMk id="4" creationId="{09004F4A-4F66-D04F-A88D-4704982AF9E4}"/>
          </ac:picMkLst>
        </pc:picChg>
      </pc:sldChg>
      <pc:sldChg chg="addSp delSp modSp mod">
        <pc:chgData name="Smith, Nathan" userId="S::nsmitad@siue.edu::345a40f3-50fb-43fc-9df9-447ffd97754d" providerId="AD" clId="Web-{A599C5B6-655A-6ADB-2B14-89DF40FADC6B}" dt="2021-04-27T00:07:01.207" v="1450" actId="20577"/>
        <pc:sldMkLst>
          <pc:docMk/>
          <pc:sldMk cId="1325296696" sldId="267"/>
        </pc:sldMkLst>
        <pc:spChg chg="add del mod">
          <ac:chgData name="Smith, Nathan" userId="S::nsmitad@siue.edu::345a40f3-50fb-43fc-9df9-447ffd97754d" providerId="AD" clId="Web-{A599C5B6-655A-6ADB-2B14-89DF40FADC6B}" dt="2021-04-27T00:05:22.223" v="1419"/>
          <ac:spMkLst>
            <pc:docMk/>
            <pc:sldMk cId="1325296696" sldId="267"/>
            <ac:spMk id="2" creationId="{01D25080-F19A-44DA-B2DD-AABDFA33E6C8}"/>
          </ac:spMkLst>
        </pc:spChg>
        <pc:spChg chg="add del">
          <ac:chgData name="Smith, Nathan" userId="S::nsmitad@siue.edu::345a40f3-50fb-43fc-9df9-447ffd97754d" providerId="AD" clId="Web-{A599C5B6-655A-6ADB-2B14-89DF40FADC6B}" dt="2021-04-26T23:57:33.692" v="1007"/>
          <ac:spMkLst>
            <pc:docMk/>
            <pc:sldMk cId="1325296696" sldId="267"/>
            <ac:spMk id="3" creationId="{79358C18-BFE9-4E04-9B80-648922C94CB1}"/>
          </ac:spMkLst>
        </pc:spChg>
        <pc:spChg chg="add mod">
          <ac:chgData name="Smith, Nathan" userId="S::nsmitad@siue.edu::345a40f3-50fb-43fc-9df9-447ffd97754d" providerId="AD" clId="Web-{A599C5B6-655A-6ADB-2B14-89DF40FADC6B}" dt="2021-04-27T00:07:01.207" v="1450" actId="20577"/>
          <ac:spMkLst>
            <pc:docMk/>
            <pc:sldMk cId="1325296696" sldId="267"/>
            <ac:spMk id="5" creationId="{1F0C087F-97DF-466B-B1DD-A9191928CE19}"/>
          </ac:spMkLst>
        </pc:spChg>
        <pc:spChg chg="add mod">
          <ac:chgData name="Smith, Nathan" userId="S::nsmitad@siue.edu::345a40f3-50fb-43fc-9df9-447ffd97754d" providerId="AD" clId="Web-{A599C5B6-655A-6ADB-2B14-89DF40FADC6B}" dt="2021-04-27T00:06:23.238" v="1448"/>
          <ac:spMkLst>
            <pc:docMk/>
            <pc:sldMk cId="1325296696" sldId="267"/>
            <ac:spMk id="6" creationId="{5BEBBBDB-14B3-4DCA-9768-F8F9BCBFA51F}"/>
          </ac:spMkLst>
        </pc:spChg>
        <pc:picChg chg="mod">
          <ac:chgData name="Smith, Nathan" userId="S::nsmitad@siue.edu::345a40f3-50fb-43fc-9df9-447ffd97754d" providerId="AD" clId="Web-{A599C5B6-655A-6ADB-2B14-89DF40FADC6B}" dt="2021-04-26T23:55:44.911" v="906" actId="1076"/>
          <ac:picMkLst>
            <pc:docMk/>
            <pc:sldMk cId="1325296696" sldId="267"/>
            <ac:picMk id="4" creationId="{2A3046BC-4C05-F146-B2C0-C2F5FF01B15C}"/>
          </ac:picMkLst>
        </pc:picChg>
      </pc:sldChg>
      <pc:sldChg chg="addSp modSp mod">
        <pc:chgData name="Smith, Nathan" userId="S::nsmitad@siue.edu::345a40f3-50fb-43fc-9df9-447ffd97754d" providerId="AD" clId="Web-{A599C5B6-655A-6ADB-2B14-89DF40FADC6B}" dt="2021-04-27T00:12:28.034" v="1519" actId="20577"/>
        <pc:sldMkLst>
          <pc:docMk/>
          <pc:sldMk cId="2831095884" sldId="268"/>
        </pc:sldMkLst>
        <pc:spChg chg="add mod">
          <ac:chgData name="Smith, Nathan" userId="S::nsmitad@siue.edu::345a40f3-50fb-43fc-9df9-447ffd97754d" providerId="AD" clId="Web-{A599C5B6-655A-6ADB-2B14-89DF40FADC6B}" dt="2021-04-26T23:50:21.474" v="607" actId="1076"/>
          <ac:spMkLst>
            <pc:docMk/>
            <pc:sldMk cId="2831095884" sldId="268"/>
            <ac:spMk id="2" creationId="{7E8D8413-2AF2-4F71-817B-4CD7A6F6FC24}"/>
          </ac:spMkLst>
        </pc:spChg>
        <pc:spChg chg="add mod">
          <ac:chgData name="Smith, Nathan" userId="S::nsmitad@siue.edu::345a40f3-50fb-43fc-9df9-447ffd97754d" providerId="AD" clId="Web-{A599C5B6-655A-6ADB-2B14-89DF40FADC6B}" dt="2021-04-27T00:12:28.034" v="1519" actId="20577"/>
          <ac:spMkLst>
            <pc:docMk/>
            <pc:sldMk cId="2831095884" sldId="268"/>
            <ac:spMk id="3" creationId="{844E7858-BB07-4D6D-90CC-40ADA3785FD3}"/>
          </ac:spMkLst>
        </pc:spChg>
        <pc:picChg chg="mod">
          <ac:chgData name="Smith, Nathan" userId="S::nsmitad@siue.edu::345a40f3-50fb-43fc-9df9-447ffd97754d" providerId="AD" clId="Web-{A599C5B6-655A-6ADB-2B14-89DF40FADC6B}" dt="2021-04-26T22:59:32.220" v="388" actId="1076"/>
          <ac:picMkLst>
            <pc:docMk/>
            <pc:sldMk cId="2831095884" sldId="268"/>
            <ac:picMk id="4" creationId="{30CC940E-335D-2B42-B94E-49A809436895}"/>
          </ac:picMkLst>
        </pc:picChg>
      </pc:sldChg>
      <pc:sldChg chg="addSp modSp mod">
        <pc:chgData name="Smith, Nathan" userId="S::nsmitad@siue.edu::345a40f3-50fb-43fc-9df9-447ffd97754d" providerId="AD" clId="Web-{A599C5B6-655A-6ADB-2B14-89DF40FADC6B}" dt="2021-04-27T00:14:13.722" v="1585" actId="20577"/>
        <pc:sldMkLst>
          <pc:docMk/>
          <pc:sldMk cId="1297594408" sldId="269"/>
        </pc:sldMkLst>
        <pc:spChg chg="add mod">
          <ac:chgData name="Smith, Nathan" userId="S::nsmitad@siue.edu::345a40f3-50fb-43fc-9df9-447ffd97754d" providerId="AD" clId="Web-{A599C5B6-655A-6ADB-2B14-89DF40FADC6B}" dt="2021-04-27T00:14:13.722" v="1585" actId="20577"/>
          <ac:spMkLst>
            <pc:docMk/>
            <pc:sldMk cId="1297594408" sldId="269"/>
            <ac:spMk id="2" creationId="{D8B3644A-A6EF-4E67-81B7-520811635B5C}"/>
          </ac:spMkLst>
        </pc:spChg>
        <pc:picChg chg="mod">
          <ac:chgData name="Smith, Nathan" userId="S::nsmitad@siue.edu::345a40f3-50fb-43fc-9df9-447ffd97754d" providerId="AD" clId="Web-{A599C5B6-655A-6ADB-2B14-89DF40FADC6B}" dt="2021-04-26T23:50:26.334" v="608" actId="1076"/>
          <ac:picMkLst>
            <pc:docMk/>
            <pc:sldMk cId="1297594408" sldId="269"/>
            <ac:picMk id="4" creationId="{FDB90E18-0C0A-BF49-80DF-FBA77C9C0F2E}"/>
          </ac:picMkLst>
        </pc:picChg>
      </pc:sldChg>
      <pc:sldChg chg="addSp modSp mod">
        <pc:chgData name="Smith, Nathan" userId="S::nsmitad@siue.edu::345a40f3-50fb-43fc-9df9-447ffd97754d" providerId="AD" clId="Web-{A599C5B6-655A-6ADB-2B14-89DF40FADC6B}" dt="2021-04-27T00:14:25.898" v="1586" actId="20577"/>
        <pc:sldMkLst>
          <pc:docMk/>
          <pc:sldMk cId="2150051179" sldId="270"/>
        </pc:sldMkLst>
        <pc:spChg chg="add mod">
          <ac:chgData name="Smith, Nathan" userId="S::nsmitad@siue.edu::345a40f3-50fb-43fc-9df9-447ffd97754d" providerId="AD" clId="Web-{A599C5B6-655A-6ADB-2B14-89DF40FADC6B}" dt="2021-04-27T00:14:25.898" v="1586" actId="20577"/>
          <ac:spMkLst>
            <pc:docMk/>
            <pc:sldMk cId="2150051179" sldId="270"/>
            <ac:spMk id="2" creationId="{2C542083-0472-42F7-9501-BEDD0D59379F}"/>
          </ac:spMkLst>
        </pc:spChg>
        <pc:picChg chg="mod">
          <ac:chgData name="Smith, Nathan" userId="S::nsmitad@siue.edu::345a40f3-50fb-43fc-9df9-447ffd97754d" providerId="AD" clId="Web-{A599C5B6-655A-6ADB-2B14-89DF40FADC6B}" dt="2021-04-26T23:54:27.943" v="800" actId="1076"/>
          <ac:picMkLst>
            <pc:docMk/>
            <pc:sldMk cId="2150051179" sldId="270"/>
            <ac:picMk id="4" creationId="{745E6F8B-0C8A-6E4A-A44D-03FD63050908}"/>
          </ac:picMkLst>
        </pc:picChg>
      </pc:sldChg>
      <pc:sldChg chg="addSp modSp mod">
        <pc:chgData name="Smith, Nathan" userId="S::nsmitad@siue.edu::345a40f3-50fb-43fc-9df9-447ffd97754d" providerId="AD" clId="Web-{A599C5B6-655A-6ADB-2B14-89DF40FADC6B}" dt="2021-04-26T22:58:33.001" v="379" actId="20577"/>
        <pc:sldMkLst>
          <pc:docMk/>
          <pc:sldMk cId="2482801190" sldId="271"/>
        </pc:sldMkLst>
        <pc:spChg chg="add mod">
          <ac:chgData name="Smith, Nathan" userId="S::nsmitad@siue.edu::345a40f3-50fb-43fc-9df9-447ffd97754d" providerId="AD" clId="Web-{A599C5B6-655A-6ADB-2B14-89DF40FADC6B}" dt="2021-04-26T22:58:33.001" v="379" actId="20577"/>
          <ac:spMkLst>
            <pc:docMk/>
            <pc:sldMk cId="2482801190" sldId="271"/>
            <ac:spMk id="2" creationId="{EDDAE7BE-7246-46D9-9B3E-D6ADC83A51F3}"/>
          </ac:spMkLst>
        </pc:spChg>
        <pc:picChg chg="mod">
          <ac:chgData name="Smith, Nathan" userId="S::nsmitad@siue.edu::345a40f3-50fb-43fc-9df9-447ffd97754d" providerId="AD" clId="Web-{A599C5B6-655A-6ADB-2B14-89DF40FADC6B}" dt="2021-04-26T22:57:32.033" v="331" actId="1076"/>
          <ac:picMkLst>
            <pc:docMk/>
            <pc:sldMk cId="2482801190" sldId="271"/>
            <ac:picMk id="4" creationId="{6949709A-4E37-7749-9D92-FADBDA2460C5}"/>
          </ac:picMkLst>
        </pc:picChg>
      </pc:sldChg>
      <pc:sldChg chg="addSp modSp mod">
        <pc:chgData name="Smith, Nathan" userId="S::nsmitad@siue.edu::345a40f3-50fb-43fc-9df9-447ffd97754d" providerId="AD" clId="Web-{A599C5B6-655A-6ADB-2B14-89DF40FADC6B}" dt="2021-04-27T00:11:34.820" v="1517" actId="20577"/>
        <pc:sldMkLst>
          <pc:docMk/>
          <pc:sldMk cId="3633906887" sldId="272"/>
        </pc:sldMkLst>
        <pc:spChg chg="add mod">
          <ac:chgData name="Smith, Nathan" userId="S::nsmitad@siue.edu::345a40f3-50fb-43fc-9df9-447ffd97754d" providerId="AD" clId="Web-{A599C5B6-655A-6ADB-2B14-89DF40FADC6B}" dt="2021-04-27T00:11:34.820" v="1517" actId="20577"/>
          <ac:spMkLst>
            <pc:docMk/>
            <pc:sldMk cId="3633906887" sldId="272"/>
            <ac:spMk id="2" creationId="{DE306B17-D14C-4CCB-90C6-9A47EBF04DF3}"/>
          </ac:spMkLst>
        </pc:spChg>
        <pc:spChg chg="add mod">
          <ac:chgData name="Smith, Nathan" userId="S::nsmitad@siue.edu::345a40f3-50fb-43fc-9df9-447ffd97754d" providerId="AD" clId="Web-{A599C5B6-655A-6ADB-2B14-89DF40FADC6B}" dt="2021-04-26T22:56:00.845" v="285" actId="1076"/>
          <ac:spMkLst>
            <pc:docMk/>
            <pc:sldMk cId="3633906887" sldId="272"/>
            <ac:spMk id="3" creationId="{8287356E-8808-47D4-8FD1-2B4E88A6E83A}"/>
          </ac:spMkLst>
        </pc:spChg>
        <pc:spChg chg="add mod">
          <ac:chgData name="Smith, Nathan" userId="S::nsmitad@siue.edu::345a40f3-50fb-43fc-9df9-447ffd97754d" providerId="AD" clId="Web-{A599C5B6-655A-6ADB-2B14-89DF40FADC6B}" dt="2021-04-26T22:58:43.970" v="380" actId="20577"/>
          <ac:spMkLst>
            <pc:docMk/>
            <pc:sldMk cId="3633906887" sldId="272"/>
            <ac:spMk id="7" creationId="{0CF81A83-AFC3-451B-BE2C-436641E4FA1C}"/>
          </ac:spMkLst>
        </pc:spChg>
        <pc:picChg chg="mod">
          <ac:chgData name="Smith, Nathan" userId="S::nsmitad@siue.edu::345a40f3-50fb-43fc-9df9-447ffd97754d" providerId="AD" clId="Web-{A599C5B6-655A-6ADB-2B14-89DF40FADC6B}" dt="2021-04-26T22:47:48.485" v="126" actId="1076"/>
          <ac:picMkLst>
            <pc:docMk/>
            <pc:sldMk cId="3633906887" sldId="272"/>
            <ac:picMk id="4" creationId="{8275CFA6-5066-844A-A3F6-EA4B6A65F8AF}"/>
          </ac:picMkLst>
        </pc:picChg>
      </pc:sldChg>
      <pc:sldChg chg="addSp delSp modSp mod">
        <pc:chgData name="Smith, Nathan" userId="S::nsmitad@siue.edu::345a40f3-50fb-43fc-9df9-447ffd97754d" providerId="AD" clId="Web-{A599C5B6-655A-6ADB-2B14-89DF40FADC6B}" dt="2021-04-27T00:10:33.956" v="1505" actId="20577"/>
        <pc:sldMkLst>
          <pc:docMk/>
          <pc:sldMk cId="2625519482" sldId="273"/>
        </pc:sldMkLst>
        <pc:spChg chg="add mod">
          <ac:chgData name="Smith, Nathan" userId="S::nsmitad@siue.edu::345a40f3-50fb-43fc-9df9-447ffd97754d" providerId="AD" clId="Web-{A599C5B6-655A-6ADB-2B14-89DF40FADC6B}" dt="2021-04-27T00:10:33.956" v="1505" actId="20577"/>
          <ac:spMkLst>
            <pc:docMk/>
            <pc:sldMk cId="2625519482" sldId="273"/>
            <ac:spMk id="2" creationId="{B57E265B-8B7A-48B2-A527-AD120F0B0F31}"/>
          </ac:spMkLst>
        </pc:spChg>
        <pc:spChg chg="add del mod">
          <ac:chgData name="Smith, Nathan" userId="S::nsmitad@siue.edu::345a40f3-50fb-43fc-9df9-447ffd97754d" providerId="AD" clId="Web-{A599C5B6-655A-6ADB-2B14-89DF40FADC6B}" dt="2021-04-26T22:50:50.782" v="174"/>
          <ac:spMkLst>
            <pc:docMk/>
            <pc:sldMk cId="2625519482" sldId="273"/>
            <ac:spMk id="3" creationId="{E552CF36-48D0-466A-A7C4-C4D407F4243E}"/>
          </ac:spMkLst>
        </pc:spChg>
        <pc:spChg chg="add mod">
          <ac:chgData name="Smith, Nathan" userId="S::nsmitad@siue.edu::345a40f3-50fb-43fc-9df9-447ffd97754d" providerId="AD" clId="Web-{A599C5B6-655A-6ADB-2B14-89DF40FADC6B}" dt="2021-04-26T22:55:03.564" v="268" actId="20577"/>
          <ac:spMkLst>
            <pc:docMk/>
            <pc:sldMk cId="2625519482" sldId="273"/>
            <ac:spMk id="5" creationId="{0CF0F2A9-54C5-40D7-8F49-9406B5FBCBBC}"/>
          </ac:spMkLst>
        </pc:spChg>
        <pc:spChg chg="add mod">
          <ac:chgData name="Smith, Nathan" userId="S::nsmitad@siue.edu::345a40f3-50fb-43fc-9df9-447ffd97754d" providerId="AD" clId="Web-{A599C5B6-655A-6ADB-2B14-89DF40FADC6B}" dt="2021-04-26T22:52:03.157" v="190"/>
          <ac:spMkLst>
            <pc:docMk/>
            <pc:sldMk cId="2625519482" sldId="273"/>
            <ac:spMk id="6" creationId="{B3281F64-F800-46B1-80F3-1463E226FED3}"/>
          </ac:spMkLst>
        </pc:spChg>
        <pc:picChg chg="mod">
          <ac:chgData name="Smith, Nathan" userId="S::nsmitad@siue.edu::345a40f3-50fb-43fc-9df9-447ffd97754d" providerId="AD" clId="Web-{A599C5B6-655A-6ADB-2B14-89DF40FADC6B}" dt="2021-04-26T22:47:51.892" v="127" actId="1076"/>
          <ac:picMkLst>
            <pc:docMk/>
            <pc:sldMk cId="2625519482" sldId="273"/>
            <ac:picMk id="4" creationId="{43DDF013-3706-3448-A64E-2F4EA1D49BBC}"/>
          </ac:picMkLst>
        </pc:picChg>
      </pc:sldChg>
      <pc:sldChg chg="addSp modSp mod">
        <pc:chgData name="Smith, Nathan" userId="S::nsmitad@siue.edu::345a40f3-50fb-43fc-9df9-447ffd97754d" providerId="AD" clId="Web-{A599C5B6-655A-6ADB-2B14-89DF40FADC6B}" dt="2021-04-27T00:14:59.425" v="1589" actId="20577"/>
        <pc:sldMkLst>
          <pc:docMk/>
          <pc:sldMk cId="3586402185" sldId="274"/>
        </pc:sldMkLst>
        <pc:spChg chg="add mod">
          <ac:chgData name="Smith, Nathan" userId="S::nsmitad@siue.edu::345a40f3-50fb-43fc-9df9-447ffd97754d" providerId="AD" clId="Web-{A599C5B6-655A-6ADB-2B14-89DF40FADC6B}" dt="2021-04-27T00:14:59.425" v="1589" actId="20577"/>
          <ac:spMkLst>
            <pc:docMk/>
            <pc:sldMk cId="3586402185" sldId="274"/>
            <ac:spMk id="2" creationId="{A6051AD4-1C73-42EA-8953-FB457B1CA550}"/>
          </ac:spMkLst>
        </pc:spChg>
        <pc:picChg chg="mod">
          <ac:chgData name="Smith, Nathan" userId="S::nsmitad@siue.edu::345a40f3-50fb-43fc-9df9-447ffd97754d" providerId="AD" clId="Web-{A599C5B6-655A-6ADB-2B14-89DF40FADC6B}" dt="2021-04-26T23:59:26.083" v="1104" actId="1076"/>
          <ac:picMkLst>
            <pc:docMk/>
            <pc:sldMk cId="3586402185" sldId="274"/>
            <ac:picMk id="4" creationId="{8B67CF93-89EA-EC4D-A425-4608555A7AA8}"/>
          </ac:picMkLst>
        </pc:picChg>
      </pc:sldChg>
      <pc:sldChg chg="modSp mod">
        <pc:chgData name="Smith, Nathan" userId="S::nsmitad@siue.edu::345a40f3-50fb-43fc-9df9-447ffd97754d" providerId="AD" clId="Web-{A599C5B6-655A-6ADB-2B14-89DF40FADC6B}" dt="2021-04-27T00:19:48.221" v="1826" actId="20577"/>
        <pc:sldMkLst>
          <pc:docMk/>
          <pc:sldMk cId="2885023341" sldId="275"/>
        </pc:sldMkLst>
        <pc:spChg chg="mod">
          <ac:chgData name="Smith, Nathan" userId="S::nsmitad@siue.edu::345a40f3-50fb-43fc-9df9-447ffd97754d" providerId="AD" clId="Web-{A599C5B6-655A-6ADB-2B14-89DF40FADC6B}" dt="2021-04-27T00:02:06.317" v="1316" actId="20577"/>
          <ac:spMkLst>
            <pc:docMk/>
            <pc:sldMk cId="2885023341" sldId="275"/>
            <ac:spMk id="2" creationId="{1F62A1C4-0116-44E8-A14C-A46F9EA38A78}"/>
          </ac:spMkLst>
        </pc:spChg>
        <pc:spChg chg="mod">
          <ac:chgData name="Smith, Nathan" userId="S::nsmitad@siue.edu::345a40f3-50fb-43fc-9df9-447ffd97754d" providerId="AD" clId="Web-{A599C5B6-655A-6ADB-2B14-89DF40FADC6B}" dt="2021-04-27T00:19:48.221" v="1826" actId="20577"/>
          <ac:spMkLst>
            <pc:docMk/>
            <pc:sldMk cId="2885023341" sldId="275"/>
            <ac:spMk id="3" creationId="{CDC6639A-967F-4E20-8BE1-A1AA7728111B}"/>
          </ac:spMkLst>
        </pc:spChg>
      </pc:sldChg>
      <pc:sldChg chg="delSp modSp add replId">
        <pc:chgData name="Smith, Nathan" userId="S::nsmitad@siue.edu::345a40f3-50fb-43fc-9df9-447ffd97754d" providerId="AD" clId="Web-{A599C5B6-655A-6ADB-2B14-89DF40FADC6B}" dt="2021-04-26T22:59:00.845" v="382" actId="14100"/>
        <pc:sldMkLst>
          <pc:docMk/>
          <pc:sldMk cId="2038956869" sldId="276"/>
        </pc:sldMkLst>
        <pc:spChg chg="del">
          <ac:chgData name="Smith, Nathan" userId="S::nsmitad@siue.edu::345a40f3-50fb-43fc-9df9-447ffd97754d" providerId="AD" clId="Web-{A599C5B6-655A-6ADB-2B14-89DF40FADC6B}" dt="2021-04-26T22:54:16.392" v="233"/>
          <ac:spMkLst>
            <pc:docMk/>
            <pc:sldMk cId="2038956869" sldId="276"/>
            <ac:spMk id="2" creationId="{B57E265B-8B7A-48B2-A527-AD120F0B0F31}"/>
          </ac:spMkLst>
        </pc:spChg>
        <pc:spChg chg="mod">
          <ac:chgData name="Smith, Nathan" userId="S::nsmitad@siue.edu::345a40f3-50fb-43fc-9df9-447ffd97754d" providerId="AD" clId="Web-{A599C5B6-655A-6ADB-2B14-89DF40FADC6B}" dt="2021-04-26T22:54:39.329" v="258" actId="14100"/>
          <ac:spMkLst>
            <pc:docMk/>
            <pc:sldMk cId="2038956869" sldId="276"/>
            <ac:spMk id="5" creationId="{0CF0F2A9-54C5-40D7-8F49-9406B5FBCBBC}"/>
          </ac:spMkLst>
        </pc:spChg>
        <pc:spChg chg="mod">
          <ac:chgData name="Smith, Nathan" userId="S::nsmitad@siue.edu::345a40f3-50fb-43fc-9df9-447ffd97754d" providerId="AD" clId="Web-{A599C5B6-655A-6ADB-2B14-89DF40FADC6B}" dt="2021-04-26T22:59:00.845" v="382" actId="14100"/>
          <ac:spMkLst>
            <pc:docMk/>
            <pc:sldMk cId="2038956869" sldId="276"/>
            <ac:spMk id="6" creationId="{B3281F64-F800-46B1-80F3-1463E226FED3}"/>
          </ac:spMkLst>
        </pc:spChg>
      </pc:sldChg>
      <pc:sldChg chg="modSp add replId">
        <pc:chgData name="Smith, Nathan" userId="S::nsmitad@siue.edu::345a40f3-50fb-43fc-9df9-447ffd97754d" providerId="AD" clId="Web-{A599C5B6-655A-6ADB-2B14-89DF40FADC6B}" dt="2021-04-27T00:10:58.972" v="1506" actId="20577"/>
        <pc:sldMkLst>
          <pc:docMk/>
          <pc:sldMk cId="40101099" sldId="277"/>
        </pc:sldMkLst>
        <pc:spChg chg="mod">
          <ac:chgData name="Smith, Nathan" userId="S::nsmitad@siue.edu::345a40f3-50fb-43fc-9df9-447ffd97754d" providerId="AD" clId="Web-{A599C5B6-655A-6ADB-2B14-89DF40FADC6B}" dt="2021-04-27T00:10:58.972" v="1506" actId="20577"/>
          <ac:spMkLst>
            <pc:docMk/>
            <pc:sldMk cId="40101099" sldId="277"/>
            <ac:spMk id="5" creationId="{0CF0F2A9-54C5-40D7-8F49-9406B5FBCBBC}"/>
          </ac:spMkLst>
        </pc:spChg>
        <pc:spChg chg="mod">
          <ac:chgData name="Smith, Nathan" userId="S::nsmitad@siue.edu::345a40f3-50fb-43fc-9df9-447ffd97754d" providerId="AD" clId="Web-{A599C5B6-655A-6ADB-2B14-89DF40FADC6B}" dt="2021-04-26T22:55:34.486" v="280" actId="20577"/>
          <ac:spMkLst>
            <pc:docMk/>
            <pc:sldMk cId="40101099" sldId="277"/>
            <ac:spMk id="6" creationId="{B3281F64-F800-46B1-80F3-1463E226FED3}"/>
          </ac:spMkLst>
        </pc:spChg>
      </pc:sldChg>
      <pc:sldChg chg="addSp modSp add replId">
        <pc:chgData name="Smith, Nathan" userId="S::nsmitad@siue.edu::345a40f3-50fb-43fc-9df9-447ffd97754d" providerId="AD" clId="Web-{A599C5B6-655A-6ADB-2B14-89DF40FADC6B}" dt="2021-04-27T00:08:04.066" v="1482" actId="20577"/>
        <pc:sldMkLst>
          <pc:docMk/>
          <pc:sldMk cId="4111586050" sldId="278"/>
        </pc:sldMkLst>
        <pc:spChg chg="mod">
          <ac:chgData name="Smith, Nathan" userId="S::nsmitad@siue.edu::345a40f3-50fb-43fc-9df9-447ffd97754d" providerId="AD" clId="Web-{A599C5B6-655A-6ADB-2B14-89DF40FADC6B}" dt="2021-04-27T00:08:04.066" v="1482" actId="20577"/>
          <ac:spMkLst>
            <pc:docMk/>
            <pc:sldMk cId="4111586050" sldId="278"/>
            <ac:spMk id="2" creationId="{01D25080-F19A-44DA-B2DD-AABDFA33E6C8}"/>
          </ac:spMkLst>
        </pc:spChg>
        <pc:spChg chg="add mod">
          <ac:chgData name="Smith, Nathan" userId="S::nsmitad@siue.edu::345a40f3-50fb-43fc-9df9-447ffd97754d" providerId="AD" clId="Web-{A599C5B6-655A-6ADB-2B14-89DF40FADC6B}" dt="2021-04-27T00:07:34.176" v="1474" actId="20577"/>
          <ac:spMkLst>
            <pc:docMk/>
            <pc:sldMk cId="4111586050" sldId="278"/>
            <ac:spMk id="3" creationId="{1E55790B-B87B-4A10-80CE-A99675693C4F}"/>
          </ac:spMkLst>
        </pc:spChg>
      </pc:sldChg>
      <pc:sldMasterChg chg="mod setBg modSldLayout">
        <pc:chgData name="Smith, Nathan" userId="S::nsmitad@siue.edu::345a40f3-50fb-43fc-9df9-447ffd97754d" providerId="AD" clId="Web-{A599C5B6-655A-6ADB-2B14-89DF40FADC6B}" dt="2021-04-26T22:45:20.688" v="0"/>
        <pc:sldMasterMkLst>
          <pc:docMk/>
          <pc:sldMasterMk cId="2460954070" sldId="2147483660"/>
        </pc:sldMasterMkLst>
        <pc:sldLayoutChg chg="mod">
          <pc:chgData name="Smith, Nathan" userId="S::nsmitad@siue.edu::345a40f3-50fb-43fc-9df9-447ffd97754d" providerId="AD" clId="Web-{A599C5B6-655A-6ADB-2B14-89DF40FADC6B}" dt="2021-04-26T22:45:20.688" v="0"/>
          <pc:sldLayoutMkLst>
            <pc:docMk/>
            <pc:sldMasterMk cId="2460954070" sldId="2147483660"/>
            <pc:sldLayoutMk cId="2385387890" sldId="2147483661"/>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949138452" sldId="2147483662"/>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2591524520" sldId="2147483663"/>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1203092039" sldId="2147483664"/>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3733172339" sldId="2147483665"/>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3210312558" sldId="2147483666"/>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3146388984" sldId="2147483667"/>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3171841454" sldId="2147483668"/>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1718958274" sldId="2147483669"/>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2202905451" sldId="2147483670"/>
          </pc:sldLayoutMkLst>
        </pc:sldLayoutChg>
        <pc:sldLayoutChg chg="mod">
          <pc:chgData name="Smith, Nathan" userId="S::nsmitad@siue.edu::345a40f3-50fb-43fc-9df9-447ffd97754d" providerId="AD" clId="Web-{A599C5B6-655A-6ADB-2B14-89DF40FADC6B}" dt="2021-04-26T22:45:20.688" v="0"/>
          <pc:sldLayoutMkLst>
            <pc:docMk/>
            <pc:sldMasterMk cId="2460954070" sldId="2147483660"/>
            <pc:sldLayoutMk cId="3479445657" sldId="2147483671"/>
          </pc:sldLayoutMkLst>
        </pc:sldLayoutChg>
      </pc:sldMasterChg>
    </pc:docChg>
  </pc:docChgLst>
  <pc:docChgLst>
    <pc:chgData name="George, Jayashree" userId="S::jaygeor@siue.edu::c0f3757c-d313-4d20-b007-1bb1008f731f" providerId="AD" clId="Web-{00000000-0000-0000-0000-000000000000}"/>
    <pc:docChg chg="modSld">
      <pc:chgData name="George, Jayashree" userId="S::jaygeor@siue.edu::c0f3757c-d313-4d20-b007-1bb1008f731f" providerId="AD" clId="Web-{00000000-0000-0000-0000-000000000000}" dt="2021-05-05T15:43:21.278" v="66" actId="20577"/>
      <pc:docMkLst>
        <pc:docMk/>
      </pc:docMkLst>
      <pc:sldChg chg="modSp addCm">
        <pc:chgData name="George, Jayashree" userId="S::jaygeor@siue.edu::c0f3757c-d313-4d20-b007-1bb1008f731f" providerId="AD" clId="Web-{00000000-0000-0000-0000-000000000000}" dt="2021-05-05T15:36:25.359" v="8" actId="20577"/>
        <pc:sldMkLst>
          <pc:docMk/>
          <pc:sldMk cId="2831095884" sldId="268"/>
        </pc:sldMkLst>
        <pc:spChg chg="mod">
          <ac:chgData name="George, Jayashree" userId="S::jaygeor@siue.edu::c0f3757c-d313-4d20-b007-1bb1008f731f" providerId="AD" clId="Web-{00000000-0000-0000-0000-000000000000}" dt="2021-05-05T15:36:25.359" v="8" actId="20577"/>
          <ac:spMkLst>
            <pc:docMk/>
            <pc:sldMk cId="2831095884" sldId="268"/>
            <ac:spMk id="3" creationId="{844E7858-BB07-4D6D-90CC-40ADA3785FD3}"/>
          </ac:spMkLst>
        </pc:spChg>
      </pc:sldChg>
      <pc:sldChg chg="modSp">
        <pc:chgData name="George, Jayashree" userId="S::jaygeor@siue.edu::c0f3757c-d313-4d20-b007-1bb1008f731f" providerId="AD" clId="Web-{00000000-0000-0000-0000-000000000000}" dt="2021-05-05T15:36:56.562" v="12" actId="20577"/>
        <pc:sldMkLst>
          <pc:docMk/>
          <pc:sldMk cId="1297594408" sldId="269"/>
        </pc:sldMkLst>
        <pc:spChg chg="mod">
          <ac:chgData name="George, Jayashree" userId="S::jaygeor@siue.edu::c0f3757c-d313-4d20-b007-1bb1008f731f" providerId="AD" clId="Web-{00000000-0000-0000-0000-000000000000}" dt="2021-05-05T15:36:56.562" v="12" actId="20577"/>
          <ac:spMkLst>
            <pc:docMk/>
            <pc:sldMk cId="1297594408" sldId="269"/>
            <ac:spMk id="2" creationId="{D8B3644A-A6EF-4E67-81B7-520811635B5C}"/>
          </ac:spMkLst>
        </pc:spChg>
      </pc:sldChg>
      <pc:sldChg chg="addCm">
        <pc:chgData name="George, Jayashree" userId="S::jaygeor@siue.edu::c0f3757c-d313-4d20-b007-1bb1008f731f" providerId="AD" clId="Web-{00000000-0000-0000-0000-000000000000}" dt="2021-05-05T15:35:03.641" v="4"/>
        <pc:sldMkLst>
          <pc:docMk/>
          <pc:sldMk cId="2482801190" sldId="271"/>
        </pc:sldMkLst>
      </pc:sldChg>
      <pc:sldChg chg="addCm">
        <pc:chgData name="George, Jayashree" userId="S::jaygeor@siue.edu::c0f3757c-d313-4d20-b007-1bb1008f731f" providerId="AD" clId="Web-{00000000-0000-0000-0000-000000000000}" dt="2021-05-05T15:34:31.844" v="3"/>
        <pc:sldMkLst>
          <pc:docMk/>
          <pc:sldMk cId="3633906887" sldId="272"/>
        </pc:sldMkLst>
      </pc:sldChg>
      <pc:sldChg chg="modSp">
        <pc:chgData name="George, Jayashree" userId="S::jaygeor@siue.edu::c0f3757c-d313-4d20-b007-1bb1008f731f" providerId="AD" clId="Web-{00000000-0000-0000-0000-000000000000}" dt="2021-05-05T15:33:10.251" v="2" actId="20577"/>
        <pc:sldMkLst>
          <pc:docMk/>
          <pc:sldMk cId="2625519482" sldId="273"/>
        </pc:sldMkLst>
        <pc:spChg chg="mod">
          <ac:chgData name="George, Jayashree" userId="S::jaygeor@siue.edu::c0f3757c-d313-4d20-b007-1bb1008f731f" providerId="AD" clId="Web-{00000000-0000-0000-0000-000000000000}" dt="2021-05-05T15:33:10.251" v="2" actId="20577"/>
          <ac:spMkLst>
            <pc:docMk/>
            <pc:sldMk cId="2625519482" sldId="273"/>
            <ac:spMk id="2" creationId="{B57E265B-8B7A-48B2-A527-AD120F0B0F31}"/>
          </ac:spMkLst>
        </pc:spChg>
      </pc:sldChg>
      <pc:sldChg chg="modSp">
        <pc:chgData name="George, Jayashree" userId="S::jaygeor@siue.edu::c0f3757c-d313-4d20-b007-1bb1008f731f" providerId="AD" clId="Web-{00000000-0000-0000-0000-000000000000}" dt="2021-05-05T15:43:21.278" v="66" actId="20577"/>
        <pc:sldMkLst>
          <pc:docMk/>
          <pc:sldMk cId="2885023341" sldId="275"/>
        </pc:sldMkLst>
        <pc:spChg chg="mod">
          <ac:chgData name="George, Jayashree" userId="S::jaygeor@siue.edu::c0f3757c-d313-4d20-b007-1bb1008f731f" providerId="AD" clId="Web-{00000000-0000-0000-0000-000000000000}" dt="2021-05-05T15:43:21.278" v="66" actId="20577"/>
          <ac:spMkLst>
            <pc:docMk/>
            <pc:sldMk cId="2885023341" sldId="275"/>
            <ac:spMk id="3" creationId="{CDC6639A-967F-4E20-8BE1-A1AA7728111B}"/>
          </ac:spMkLst>
        </pc:spChg>
      </pc:sldChg>
      <pc:sldChg chg="modSp addCm">
        <pc:chgData name="George, Jayashree" userId="S::jaygeor@siue.edu::c0f3757c-d313-4d20-b007-1bb1008f731f" providerId="AD" clId="Web-{00000000-0000-0000-0000-000000000000}" dt="2021-05-05T15:42:23.169" v="43"/>
        <pc:sldMkLst>
          <pc:docMk/>
          <pc:sldMk cId="4111586050" sldId="278"/>
        </pc:sldMkLst>
        <pc:spChg chg="mod">
          <ac:chgData name="George, Jayashree" userId="S::jaygeor@siue.edu::c0f3757c-d313-4d20-b007-1bb1008f731f" providerId="AD" clId="Web-{00000000-0000-0000-0000-000000000000}" dt="2021-05-05T15:38:49.905" v="42" actId="20577"/>
          <ac:spMkLst>
            <pc:docMk/>
            <pc:sldMk cId="4111586050" sldId="278"/>
            <ac:spMk id="2" creationId="{01D25080-F19A-44DA-B2DD-AABDFA33E6C8}"/>
          </ac:spMkLst>
        </pc:spChg>
      </pc:sldChg>
    </pc:docChg>
  </pc:docChgLst>
  <pc:docChgLst>
    <pc:chgData name="Smith, Nathan" userId="S::nsmitad@siue.edu::345a40f3-50fb-43fc-9df9-447ffd97754d" providerId="AD" clId="Web-{36AB6B5B-A721-48DE-BB36-649C114D723E}"/>
    <pc:docChg chg="addSld modSld">
      <pc:chgData name="Smith, Nathan" userId="S::nsmitad@siue.edu::345a40f3-50fb-43fc-9df9-447ffd97754d" providerId="AD" clId="Web-{36AB6B5B-A721-48DE-BB36-649C114D723E}" dt="2021-03-29T23:51:15.605" v="24" actId="14100"/>
      <pc:docMkLst>
        <pc:docMk/>
      </pc:docMkLst>
      <pc:sldChg chg="modSp new">
        <pc:chgData name="Smith, Nathan" userId="S::nsmitad@siue.edu::345a40f3-50fb-43fc-9df9-447ffd97754d" providerId="AD" clId="Web-{36AB6B5B-A721-48DE-BB36-649C114D723E}" dt="2021-03-29T23:50:24.605" v="10" actId="14100"/>
        <pc:sldMkLst>
          <pc:docMk/>
          <pc:sldMk cId="2572064198" sldId="257"/>
        </pc:sldMkLst>
        <pc:picChg chg="mod">
          <ac:chgData name="Smith, Nathan" userId="S::nsmitad@siue.edu::345a40f3-50fb-43fc-9df9-447ffd97754d" providerId="AD" clId="Web-{36AB6B5B-A721-48DE-BB36-649C114D723E}" dt="2021-03-29T23:50:24.605" v="10" actId="14100"/>
          <ac:picMkLst>
            <pc:docMk/>
            <pc:sldMk cId="2572064198" sldId="257"/>
            <ac:picMk id="2" creationId="{11C86CBD-5B6D-6349-88E5-6FA9F73C1690}"/>
          </ac:picMkLst>
        </pc:picChg>
      </pc:sldChg>
      <pc:sldChg chg="modSp new">
        <pc:chgData name="Smith, Nathan" userId="S::nsmitad@siue.edu::345a40f3-50fb-43fc-9df9-447ffd97754d" providerId="AD" clId="Web-{36AB6B5B-A721-48DE-BB36-649C114D723E}" dt="2021-03-29T23:50:54.636" v="18" actId="14100"/>
        <pc:sldMkLst>
          <pc:docMk/>
          <pc:sldMk cId="2679325579" sldId="258"/>
        </pc:sldMkLst>
        <pc:picChg chg="mod">
          <ac:chgData name="Smith, Nathan" userId="S::nsmitad@siue.edu::345a40f3-50fb-43fc-9df9-447ffd97754d" providerId="AD" clId="Web-{36AB6B5B-A721-48DE-BB36-649C114D723E}" dt="2021-03-29T23:50:54.636" v="18" actId="14100"/>
          <ac:picMkLst>
            <pc:docMk/>
            <pc:sldMk cId="2679325579" sldId="258"/>
            <ac:picMk id="2" creationId="{EDAE4635-A165-0E47-9ABE-B801766DCDAC}"/>
          </ac:picMkLst>
        </pc:picChg>
      </pc:sldChg>
      <pc:sldChg chg="modSp new">
        <pc:chgData name="Smith, Nathan" userId="S::nsmitad@siue.edu::345a40f3-50fb-43fc-9df9-447ffd97754d" providerId="AD" clId="Web-{36AB6B5B-A721-48DE-BB36-649C114D723E}" dt="2021-03-29T23:51:01.792" v="20" actId="14100"/>
        <pc:sldMkLst>
          <pc:docMk/>
          <pc:sldMk cId="2695847768" sldId="259"/>
        </pc:sldMkLst>
        <pc:picChg chg="mod">
          <ac:chgData name="Smith, Nathan" userId="S::nsmitad@siue.edu::345a40f3-50fb-43fc-9df9-447ffd97754d" providerId="AD" clId="Web-{36AB6B5B-A721-48DE-BB36-649C114D723E}" dt="2021-03-29T23:51:01.792" v="20" actId="14100"/>
          <ac:picMkLst>
            <pc:docMk/>
            <pc:sldMk cId="2695847768" sldId="259"/>
            <ac:picMk id="2" creationId="{76737F5E-E15D-E84D-AEA4-EDB860AE565D}"/>
          </ac:picMkLst>
        </pc:picChg>
      </pc:sldChg>
      <pc:sldChg chg="modSp new">
        <pc:chgData name="Smith, Nathan" userId="S::nsmitad@siue.edu::345a40f3-50fb-43fc-9df9-447ffd97754d" providerId="AD" clId="Web-{36AB6B5B-A721-48DE-BB36-649C114D723E}" dt="2021-03-29T23:51:07.964" v="22" actId="14100"/>
        <pc:sldMkLst>
          <pc:docMk/>
          <pc:sldMk cId="4280129496" sldId="260"/>
        </pc:sldMkLst>
        <pc:picChg chg="mod">
          <ac:chgData name="Smith, Nathan" userId="S::nsmitad@siue.edu::345a40f3-50fb-43fc-9df9-447ffd97754d" providerId="AD" clId="Web-{36AB6B5B-A721-48DE-BB36-649C114D723E}" dt="2021-03-29T23:51:07.964" v="22" actId="14100"/>
          <ac:picMkLst>
            <pc:docMk/>
            <pc:sldMk cId="4280129496" sldId="260"/>
            <ac:picMk id="2" creationId="{101A99B8-45DB-644A-A06D-EED00203A5E0}"/>
          </ac:picMkLst>
        </pc:picChg>
      </pc:sldChg>
      <pc:sldChg chg="modSp new">
        <pc:chgData name="Smith, Nathan" userId="S::nsmitad@siue.edu::345a40f3-50fb-43fc-9df9-447ffd97754d" providerId="AD" clId="Web-{36AB6B5B-A721-48DE-BB36-649C114D723E}" dt="2021-03-29T23:51:15.605" v="24" actId="14100"/>
        <pc:sldMkLst>
          <pc:docMk/>
          <pc:sldMk cId="914578030" sldId="261"/>
        </pc:sldMkLst>
        <pc:picChg chg="mod">
          <ac:chgData name="Smith, Nathan" userId="S::nsmitad@siue.edu::345a40f3-50fb-43fc-9df9-447ffd97754d" providerId="AD" clId="Web-{36AB6B5B-A721-48DE-BB36-649C114D723E}" dt="2021-03-29T23:51:15.605" v="24" actId="14100"/>
          <ac:picMkLst>
            <pc:docMk/>
            <pc:sldMk cId="914578030" sldId="261"/>
            <ac:picMk id="2" creationId="{8BDF6476-CF6C-8A47-BA2D-43BE8B337A18}"/>
          </ac:picMkLst>
        </pc:picChg>
      </pc:sldChg>
      <pc:sldChg chg="modSp new">
        <pc:chgData name="Smith, Nathan" userId="S::nsmitad@siue.edu::345a40f3-50fb-43fc-9df9-447ffd97754d" providerId="AD" clId="Web-{36AB6B5B-A721-48DE-BB36-649C114D723E}" dt="2021-03-29T23:50:31.527" v="12" actId="14100"/>
        <pc:sldMkLst>
          <pc:docMk/>
          <pc:sldMk cId="1715364120" sldId="262"/>
        </pc:sldMkLst>
        <pc:picChg chg="mod">
          <ac:chgData name="Smith, Nathan" userId="S::nsmitad@siue.edu::345a40f3-50fb-43fc-9df9-447ffd97754d" providerId="AD" clId="Web-{36AB6B5B-A721-48DE-BB36-649C114D723E}" dt="2021-03-29T23:50:31.527" v="12" actId="14100"/>
          <ac:picMkLst>
            <pc:docMk/>
            <pc:sldMk cId="1715364120" sldId="262"/>
            <ac:picMk id="2" creationId="{FB64321A-3FB3-B045-8642-3EC58E4B5187}"/>
          </ac:picMkLst>
        </pc:picChg>
      </pc:sldChg>
      <pc:sldChg chg="modSp new">
        <pc:chgData name="Smith, Nathan" userId="S::nsmitad@siue.edu::345a40f3-50fb-43fc-9df9-447ffd97754d" providerId="AD" clId="Web-{36AB6B5B-A721-48DE-BB36-649C114D723E}" dt="2021-03-29T23:50:38.964" v="14" actId="14100"/>
        <pc:sldMkLst>
          <pc:docMk/>
          <pc:sldMk cId="3697370408" sldId="263"/>
        </pc:sldMkLst>
        <pc:picChg chg="mod">
          <ac:chgData name="Smith, Nathan" userId="S::nsmitad@siue.edu::345a40f3-50fb-43fc-9df9-447ffd97754d" providerId="AD" clId="Web-{36AB6B5B-A721-48DE-BB36-649C114D723E}" dt="2021-03-29T23:50:38.964" v="14" actId="14100"/>
          <ac:picMkLst>
            <pc:docMk/>
            <pc:sldMk cId="3697370408" sldId="263"/>
            <ac:picMk id="2" creationId="{48BEBCD8-57BC-7140-ADCB-E621D2794D31}"/>
          </ac:picMkLst>
        </pc:picChg>
      </pc:sldChg>
      <pc:sldChg chg="modSp new">
        <pc:chgData name="Smith, Nathan" userId="S::nsmitad@siue.edu::345a40f3-50fb-43fc-9df9-447ffd97754d" providerId="AD" clId="Web-{36AB6B5B-A721-48DE-BB36-649C114D723E}" dt="2021-03-29T23:50:48.058" v="16" actId="14100"/>
        <pc:sldMkLst>
          <pc:docMk/>
          <pc:sldMk cId="788040204" sldId="264"/>
        </pc:sldMkLst>
        <pc:picChg chg="mod">
          <ac:chgData name="Smith, Nathan" userId="S::nsmitad@siue.edu::345a40f3-50fb-43fc-9df9-447ffd97754d" providerId="AD" clId="Web-{36AB6B5B-A721-48DE-BB36-649C114D723E}" dt="2021-03-29T23:50:48.058" v="16" actId="14100"/>
          <ac:picMkLst>
            <pc:docMk/>
            <pc:sldMk cId="788040204" sldId="264"/>
            <ac:picMk id="2" creationId="{C499B0D6-9A2A-944E-B0CE-AD9C971E0E5E}"/>
          </ac:picMkLst>
        </pc:picChg>
      </pc:sldChg>
    </pc:docChg>
  </pc:docChgLst>
  <pc:docChgLst>
    <pc:chgData name="Smith, Nathan" userId="S::nsmitad@siue.edu::345a40f3-50fb-43fc-9df9-447ffd97754d" providerId="AD" clId="Web-{9BF1C49F-207F-C000-2281-D64B9D612714}"/>
    <pc:docChg chg="modSld">
      <pc:chgData name="Smith, Nathan" userId="S::nsmitad@siue.edu::345a40f3-50fb-43fc-9df9-447ffd97754d" providerId="AD" clId="Web-{9BF1C49F-207F-C000-2281-D64B9D612714}" dt="2021-05-05T14:34:12.679" v="48" actId="20577"/>
      <pc:docMkLst>
        <pc:docMk/>
      </pc:docMkLst>
      <pc:sldChg chg="modSp">
        <pc:chgData name="Smith, Nathan" userId="S::nsmitad@siue.edu::345a40f3-50fb-43fc-9df9-447ffd97754d" providerId="AD" clId="Web-{9BF1C49F-207F-C000-2281-D64B9D612714}" dt="2021-05-05T14:31:42.882" v="14" actId="20577"/>
        <pc:sldMkLst>
          <pc:docMk/>
          <pc:sldMk cId="2030627396" sldId="266"/>
        </pc:sldMkLst>
        <pc:spChg chg="mod">
          <ac:chgData name="Smith, Nathan" userId="S::nsmitad@siue.edu::345a40f3-50fb-43fc-9df9-447ffd97754d" providerId="AD" clId="Web-{9BF1C49F-207F-C000-2281-D64B9D612714}" dt="2021-05-05T14:31:42.882" v="14" actId="20577"/>
          <ac:spMkLst>
            <pc:docMk/>
            <pc:sldMk cId="2030627396" sldId="266"/>
            <ac:spMk id="2" creationId="{47DDE047-F055-4725-8B0A-08F0C8335BBB}"/>
          </ac:spMkLst>
        </pc:spChg>
      </pc:sldChg>
      <pc:sldChg chg="modSp">
        <pc:chgData name="Smith, Nathan" userId="S::nsmitad@siue.edu::345a40f3-50fb-43fc-9df9-447ffd97754d" providerId="AD" clId="Web-{9BF1C49F-207F-C000-2281-D64B9D612714}" dt="2021-05-05T14:30:13.882" v="13" actId="20577"/>
        <pc:sldMkLst>
          <pc:docMk/>
          <pc:sldMk cId="1297594408" sldId="269"/>
        </pc:sldMkLst>
        <pc:spChg chg="mod">
          <ac:chgData name="Smith, Nathan" userId="S::nsmitad@siue.edu::345a40f3-50fb-43fc-9df9-447ffd97754d" providerId="AD" clId="Web-{9BF1C49F-207F-C000-2281-D64B9D612714}" dt="2021-05-05T14:30:13.882" v="13" actId="20577"/>
          <ac:spMkLst>
            <pc:docMk/>
            <pc:sldMk cId="1297594408" sldId="269"/>
            <ac:spMk id="2" creationId="{D8B3644A-A6EF-4E67-81B7-520811635B5C}"/>
          </ac:spMkLst>
        </pc:spChg>
      </pc:sldChg>
      <pc:sldChg chg="modSp">
        <pc:chgData name="Smith, Nathan" userId="S::nsmitad@siue.edu::345a40f3-50fb-43fc-9df9-447ffd97754d" providerId="AD" clId="Web-{9BF1C49F-207F-C000-2281-D64B9D612714}" dt="2021-05-05T14:27:53.006" v="4" actId="20577"/>
        <pc:sldMkLst>
          <pc:docMk/>
          <pc:sldMk cId="2625519482" sldId="273"/>
        </pc:sldMkLst>
        <pc:spChg chg="mod">
          <ac:chgData name="Smith, Nathan" userId="S::nsmitad@siue.edu::345a40f3-50fb-43fc-9df9-447ffd97754d" providerId="AD" clId="Web-{9BF1C49F-207F-C000-2281-D64B9D612714}" dt="2021-05-05T14:27:53.006" v="4" actId="20577"/>
          <ac:spMkLst>
            <pc:docMk/>
            <pc:sldMk cId="2625519482" sldId="273"/>
            <ac:spMk id="5" creationId="{0CF0F2A9-54C5-40D7-8F49-9406B5FBCBBC}"/>
          </ac:spMkLst>
        </pc:spChg>
      </pc:sldChg>
      <pc:sldChg chg="modSp">
        <pc:chgData name="Smith, Nathan" userId="S::nsmitad@siue.edu::345a40f3-50fb-43fc-9df9-447ffd97754d" providerId="AD" clId="Web-{9BF1C49F-207F-C000-2281-D64B9D612714}" dt="2021-05-05T14:32:29.304" v="29" actId="20577"/>
        <pc:sldMkLst>
          <pc:docMk/>
          <pc:sldMk cId="3586402185" sldId="274"/>
        </pc:sldMkLst>
        <pc:spChg chg="mod">
          <ac:chgData name="Smith, Nathan" userId="S::nsmitad@siue.edu::345a40f3-50fb-43fc-9df9-447ffd97754d" providerId="AD" clId="Web-{9BF1C49F-207F-C000-2281-D64B9D612714}" dt="2021-05-05T14:32:29.304" v="29" actId="20577"/>
          <ac:spMkLst>
            <pc:docMk/>
            <pc:sldMk cId="3586402185" sldId="274"/>
            <ac:spMk id="2" creationId="{A6051AD4-1C73-42EA-8953-FB457B1CA550}"/>
          </ac:spMkLst>
        </pc:spChg>
      </pc:sldChg>
      <pc:sldChg chg="modSp">
        <pc:chgData name="Smith, Nathan" userId="S::nsmitad@siue.edu::345a40f3-50fb-43fc-9df9-447ffd97754d" providerId="AD" clId="Web-{9BF1C49F-207F-C000-2281-D64B9D612714}" dt="2021-05-05T14:34:12.679" v="48" actId="20577"/>
        <pc:sldMkLst>
          <pc:docMk/>
          <pc:sldMk cId="2885023341" sldId="275"/>
        </pc:sldMkLst>
        <pc:spChg chg="mod">
          <ac:chgData name="Smith, Nathan" userId="S::nsmitad@siue.edu::345a40f3-50fb-43fc-9df9-447ffd97754d" providerId="AD" clId="Web-{9BF1C49F-207F-C000-2281-D64B9D612714}" dt="2021-05-05T14:34:12.679" v="48" actId="20577"/>
          <ac:spMkLst>
            <pc:docMk/>
            <pc:sldMk cId="2885023341" sldId="275"/>
            <ac:spMk id="3" creationId="{CDC6639A-967F-4E20-8BE1-A1AA7728111B}"/>
          </ac:spMkLst>
        </pc:spChg>
      </pc:sldChg>
      <pc:sldChg chg="modSp">
        <pc:chgData name="Smith, Nathan" userId="S::nsmitad@siue.edu::345a40f3-50fb-43fc-9df9-447ffd97754d" providerId="AD" clId="Web-{9BF1C49F-207F-C000-2281-D64B9D612714}" dt="2021-05-05T14:28:15.163" v="7" actId="20577"/>
        <pc:sldMkLst>
          <pc:docMk/>
          <pc:sldMk cId="2038956869" sldId="276"/>
        </pc:sldMkLst>
        <pc:spChg chg="mod">
          <ac:chgData name="Smith, Nathan" userId="S::nsmitad@siue.edu::345a40f3-50fb-43fc-9df9-447ffd97754d" providerId="AD" clId="Web-{9BF1C49F-207F-C000-2281-D64B9D612714}" dt="2021-05-05T14:28:15.163" v="7" actId="20577"/>
          <ac:spMkLst>
            <pc:docMk/>
            <pc:sldMk cId="2038956869" sldId="276"/>
            <ac:spMk id="6" creationId="{B3281F64-F800-46B1-80F3-1463E226FED3}"/>
          </ac:spMkLst>
        </pc:spChg>
      </pc:sldChg>
    </pc:docChg>
  </pc:docChgLst>
  <pc:docChgLst>
    <pc:chgData name="Smith, Nathan" userId="S::nsmitad@siue.edu::345a40f3-50fb-43fc-9df9-447ffd97754d" providerId="AD" clId="Web-{1A180CF0-8451-5E47-444B-CBE93830D35D}"/>
    <pc:docChg chg="">
      <pc:chgData name="Smith, Nathan" userId="S::nsmitad@siue.edu::345a40f3-50fb-43fc-9df9-447ffd97754d" providerId="AD" clId="Web-{1A180CF0-8451-5E47-444B-CBE93830D35D}" dt="2021-05-05T15:53:43.329" v="3"/>
      <pc:docMkLst>
        <pc:docMk/>
      </pc:docMkLst>
      <pc:sldChg chg="delCm">
        <pc:chgData name="Smith, Nathan" userId="S::nsmitad@siue.edu::345a40f3-50fb-43fc-9df9-447ffd97754d" providerId="AD" clId="Web-{1A180CF0-8451-5E47-444B-CBE93830D35D}" dt="2021-05-05T15:53:33.220" v="1"/>
        <pc:sldMkLst>
          <pc:docMk/>
          <pc:sldMk cId="2831095884" sldId="268"/>
        </pc:sldMkLst>
      </pc:sldChg>
      <pc:sldChg chg="delCm">
        <pc:chgData name="Smith, Nathan" userId="S::nsmitad@siue.edu::345a40f3-50fb-43fc-9df9-447ffd97754d" providerId="AD" clId="Web-{1A180CF0-8451-5E47-444B-CBE93830D35D}" dt="2021-05-05T15:53:38.173" v="2"/>
        <pc:sldMkLst>
          <pc:docMk/>
          <pc:sldMk cId="2482801190" sldId="271"/>
        </pc:sldMkLst>
      </pc:sldChg>
      <pc:sldChg chg="delCm">
        <pc:chgData name="Smith, Nathan" userId="S::nsmitad@siue.edu::345a40f3-50fb-43fc-9df9-447ffd97754d" providerId="AD" clId="Web-{1A180CF0-8451-5E47-444B-CBE93830D35D}" dt="2021-05-05T15:53:43.329" v="3"/>
        <pc:sldMkLst>
          <pc:docMk/>
          <pc:sldMk cId="3633906887" sldId="272"/>
        </pc:sldMkLst>
      </pc:sldChg>
      <pc:sldChg chg="delCm">
        <pc:chgData name="Smith, Nathan" userId="S::nsmitad@siue.edu::345a40f3-50fb-43fc-9df9-447ffd97754d" providerId="AD" clId="Web-{1A180CF0-8451-5E47-444B-CBE93830D35D}" dt="2021-05-05T15:53:28.204" v="0"/>
        <pc:sldMkLst>
          <pc:docMk/>
          <pc:sldMk cId="4111586050" sldId="27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err="1">
                <a:cs typeface="Calibri Light"/>
              </a:rPr>
              <a:t>Websy</a:t>
            </a:r>
            <a:r>
              <a:rPr lang="en-US">
                <a:cs typeface="Calibri Light"/>
              </a:rPr>
              <a:t> at Dinner Time</a:t>
            </a:r>
            <a:endParaRPr lang="en-US"/>
          </a:p>
        </p:txBody>
      </p:sp>
      <p:sp>
        <p:nvSpPr>
          <p:cNvPr id="3" name="Subtitle 2"/>
          <p:cNvSpPr>
            <a:spLocks noGrp="1"/>
          </p:cNvSpPr>
          <p:nvPr>
            <p:ph type="subTitle" idx="1"/>
          </p:nvPr>
        </p:nvSpPr>
        <p:spPr/>
        <p:txBody>
          <a:bodyPr vert="horz" lIns="91440" tIns="45720" rIns="91440" bIns="45720" rtlCol="0" anchor="t">
            <a:normAutofit/>
          </a:bodyPr>
          <a:lstStyle/>
          <a:p>
            <a:r>
              <a:rPr lang="en-US">
                <a:cs typeface="Calibri"/>
              </a:rPr>
              <a:t>By Nathan Smith</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45E6F8B-0C8A-6E4A-A44D-03FD630509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886" y="-299"/>
            <a:ext cx="10212190" cy="6852998"/>
          </a:xfrm>
        </p:spPr>
      </p:pic>
      <p:sp>
        <p:nvSpPr>
          <p:cNvPr id="2" name="TextBox 1">
            <a:extLst>
              <a:ext uri="{FF2B5EF4-FFF2-40B4-BE49-F238E27FC236}">
                <a16:creationId xmlns:a16="http://schemas.microsoft.com/office/drawing/2014/main" id="{2C542083-0472-42F7-9501-BEDD0D59379F}"/>
              </a:ext>
            </a:extLst>
          </p:cNvPr>
          <p:cNvSpPr txBox="1"/>
          <p:nvPr/>
        </p:nvSpPr>
        <p:spPr>
          <a:xfrm>
            <a:off x="10317192" y="1719532"/>
            <a:ext cx="188055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volini"/>
                <a:cs typeface="Cavolini"/>
              </a:rPr>
              <a:t>Daddy: You did such a good job eating your mac n' cheese earlier... can you take a big </a:t>
            </a:r>
            <a:r>
              <a:rPr lang="en-US">
                <a:latin typeface="Cavolini"/>
                <a:cs typeface="Cavolini"/>
              </a:rPr>
              <a:t>bite of that for me?  </a:t>
            </a:r>
            <a:endParaRPr lang="en-US" dirty="0">
              <a:latin typeface="Cavolini"/>
              <a:cs typeface="Cavolini"/>
            </a:endParaRPr>
          </a:p>
          <a:p>
            <a:pPr algn="ctr"/>
            <a:endParaRPr lang="en-US" dirty="0">
              <a:latin typeface="Cavolini"/>
              <a:cs typeface="Calibri"/>
            </a:endParaRPr>
          </a:p>
        </p:txBody>
      </p:sp>
    </p:spTree>
    <p:extLst>
      <p:ext uri="{BB962C8B-B14F-4D97-AF65-F5344CB8AC3E}">
        <p14:creationId xmlns:p14="http://schemas.microsoft.com/office/powerpoint/2010/main" val="215005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A3046BC-4C05-F146-B2C0-C2F5FF01B1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14" y="-299"/>
            <a:ext cx="10404948" cy="6852998"/>
          </a:xfrm>
        </p:spPr>
      </p:pic>
      <p:sp>
        <p:nvSpPr>
          <p:cNvPr id="5" name="TextBox 4">
            <a:extLst>
              <a:ext uri="{FF2B5EF4-FFF2-40B4-BE49-F238E27FC236}">
                <a16:creationId xmlns:a16="http://schemas.microsoft.com/office/drawing/2014/main" id="{1F0C087F-97DF-466B-B1DD-A9191928CE19}"/>
              </a:ext>
            </a:extLst>
          </p:cNvPr>
          <p:cNvSpPr txBox="1"/>
          <p:nvPr/>
        </p:nvSpPr>
        <p:spPr>
          <a:xfrm>
            <a:off x="10532852" y="2697193"/>
            <a:ext cx="16648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volini"/>
              </a:rPr>
              <a:t>Websy</a:t>
            </a:r>
            <a:endParaRPr lang="en-US">
              <a:latin typeface="Calibri" panose="020F0502020204030204"/>
              <a:cs typeface="Calibri" panose="020F0502020204030204"/>
            </a:endParaRPr>
          </a:p>
          <a:p>
            <a:pPr algn="ctr"/>
            <a:r>
              <a:rPr lang="en-US">
                <a:latin typeface="Cavolini"/>
              </a:rPr>
              <a:t> gobbles </a:t>
            </a:r>
            <a:endParaRPr lang="en-US">
              <a:latin typeface="Calibri" panose="020F0502020204030204"/>
              <a:cs typeface="Calibri"/>
            </a:endParaRPr>
          </a:p>
          <a:p>
            <a:pPr algn="ctr"/>
            <a:r>
              <a:rPr lang="en-US">
                <a:latin typeface="Cavolini"/>
              </a:rPr>
              <a:t>down a bite of mac n' cheese</a:t>
            </a:r>
            <a:endParaRPr lang="en-US">
              <a:cs typeface="Calibri"/>
            </a:endParaRPr>
          </a:p>
        </p:txBody>
      </p:sp>
      <p:sp>
        <p:nvSpPr>
          <p:cNvPr id="6" name="Cloud 5">
            <a:extLst>
              <a:ext uri="{FF2B5EF4-FFF2-40B4-BE49-F238E27FC236}">
                <a16:creationId xmlns:a16="http://schemas.microsoft.com/office/drawing/2014/main" id="{5BEBBBDB-14B3-4DCA-9768-F8F9BCBFA51F}"/>
              </a:ext>
            </a:extLst>
          </p:cNvPr>
          <p:cNvSpPr/>
          <p:nvPr/>
        </p:nvSpPr>
        <p:spPr>
          <a:xfrm>
            <a:off x="621102" y="369498"/>
            <a:ext cx="2300376" cy="1581508"/>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Cavolini"/>
                <a:cs typeface="Calibri"/>
              </a:rPr>
              <a:t>Good Job!</a:t>
            </a:r>
            <a:endParaRPr lang="en-US">
              <a:solidFill>
                <a:schemeClr val="bg1"/>
              </a:solidFill>
              <a:latin typeface="Cavolini"/>
            </a:endParaRPr>
          </a:p>
        </p:txBody>
      </p:sp>
    </p:spTree>
    <p:extLst>
      <p:ext uri="{BB962C8B-B14F-4D97-AF65-F5344CB8AC3E}">
        <p14:creationId xmlns:p14="http://schemas.microsoft.com/office/powerpoint/2010/main" val="1325296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A3046BC-4C05-F146-B2C0-C2F5FF01B1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14" y="-299"/>
            <a:ext cx="10404948" cy="6852998"/>
          </a:xfrm>
        </p:spPr>
      </p:pic>
      <p:sp>
        <p:nvSpPr>
          <p:cNvPr id="2" name="TextBox 1">
            <a:extLst>
              <a:ext uri="{FF2B5EF4-FFF2-40B4-BE49-F238E27FC236}">
                <a16:creationId xmlns:a16="http://schemas.microsoft.com/office/drawing/2014/main" id="{01D25080-F19A-44DA-B2DD-AABDFA33E6C8}"/>
              </a:ext>
            </a:extLst>
          </p:cNvPr>
          <p:cNvSpPr txBox="1"/>
          <p:nvPr/>
        </p:nvSpPr>
        <p:spPr>
          <a:xfrm>
            <a:off x="10541045" y="2192903"/>
            <a:ext cx="165670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latin typeface="Cavolini"/>
                <a:cs typeface="Cavolini"/>
              </a:rPr>
              <a:t>Websy</a:t>
            </a:r>
            <a:r>
              <a:rPr lang="en-US" dirty="0">
                <a:latin typeface="Cavolini"/>
                <a:cs typeface="Cavolini"/>
              </a:rPr>
              <a:t>, </a:t>
            </a:r>
          </a:p>
          <a:p>
            <a:pPr algn="ctr"/>
            <a:r>
              <a:rPr lang="en-US" dirty="0">
                <a:latin typeface="Cavolini"/>
                <a:cs typeface="Cavolini"/>
              </a:rPr>
              <a:t>excited about </a:t>
            </a:r>
            <a:r>
              <a:rPr lang="en-US">
                <a:latin typeface="Cavolini"/>
                <a:cs typeface="Cavolini"/>
              </a:rPr>
              <a:t>playing with Daddy, takes a </a:t>
            </a:r>
            <a:r>
              <a:rPr lang="en-US" dirty="0">
                <a:latin typeface="Cavolini"/>
                <a:cs typeface="Cavolini"/>
              </a:rPr>
              <a:t>big bite of broccoli.  </a:t>
            </a:r>
          </a:p>
        </p:txBody>
      </p:sp>
      <p:sp>
        <p:nvSpPr>
          <p:cNvPr id="3" name="Cloud 2">
            <a:extLst>
              <a:ext uri="{FF2B5EF4-FFF2-40B4-BE49-F238E27FC236}">
                <a16:creationId xmlns:a16="http://schemas.microsoft.com/office/drawing/2014/main" id="{1E55790B-B87B-4A10-80CE-A99675693C4F}"/>
              </a:ext>
            </a:extLst>
          </p:cNvPr>
          <p:cNvSpPr/>
          <p:nvPr/>
        </p:nvSpPr>
        <p:spPr>
          <a:xfrm>
            <a:off x="621102" y="369498"/>
            <a:ext cx="2300376" cy="1581508"/>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avolini"/>
                <a:cs typeface="Calibri"/>
              </a:rPr>
              <a:t>Now try a bite of </a:t>
            </a:r>
            <a:r>
              <a:rPr lang="en-US">
                <a:solidFill>
                  <a:schemeClr val="bg1"/>
                </a:solidFill>
                <a:latin typeface="Cavolini"/>
                <a:cs typeface="Calibri"/>
              </a:rPr>
              <a:t>your broccoli</a:t>
            </a:r>
          </a:p>
        </p:txBody>
      </p:sp>
    </p:spTree>
    <p:extLst>
      <p:ext uri="{BB962C8B-B14F-4D97-AF65-F5344CB8AC3E}">
        <p14:creationId xmlns:p14="http://schemas.microsoft.com/office/powerpoint/2010/main" val="4111586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9004F4A-4F66-D04F-A88D-4704982AF9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731" y="-299"/>
            <a:ext cx="9094199" cy="6852998"/>
          </a:xfrm>
        </p:spPr>
      </p:pic>
      <p:sp>
        <p:nvSpPr>
          <p:cNvPr id="2" name="TextBox 1">
            <a:extLst>
              <a:ext uri="{FF2B5EF4-FFF2-40B4-BE49-F238E27FC236}">
                <a16:creationId xmlns:a16="http://schemas.microsoft.com/office/drawing/2014/main" id="{47DDE047-F055-4725-8B0A-08F0C8335BBB}"/>
              </a:ext>
            </a:extLst>
          </p:cNvPr>
          <p:cNvSpPr txBox="1"/>
          <p:nvPr/>
        </p:nvSpPr>
        <p:spPr>
          <a:xfrm>
            <a:off x="9238891" y="2136475"/>
            <a:ext cx="295886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volini"/>
                <a:cs typeface="Cavolini"/>
              </a:rPr>
              <a:t>Daddy keeps asking </a:t>
            </a:r>
            <a:r>
              <a:rPr lang="en-US" dirty="0" err="1">
                <a:latin typeface="Cavolini"/>
                <a:cs typeface="Cavolini"/>
              </a:rPr>
              <a:t>Websy</a:t>
            </a:r>
            <a:r>
              <a:rPr lang="en-US" dirty="0">
                <a:latin typeface="Cavolini"/>
                <a:cs typeface="Cavolini"/>
              </a:rPr>
              <a:t> to take a bite of mac n' cheese, then a bite of broccoli and Websy finds this to be fun!  </a:t>
            </a:r>
            <a:r>
              <a:rPr lang="en-US" dirty="0" err="1">
                <a:latin typeface="Cavolini"/>
                <a:cs typeface="Cavolini"/>
              </a:rPr>
              <a:t>Websy</a:t>
            </a:r>
            <a:r>
              <a:rPr lang="en-US" dirty="0">
                <a:latin typeface="Cavolini"/>
                <a:cs typeface="Cavolini"/>
              </a:rPr>
              <a:t> even starts to like the taste of the broccoli.</a:t>
            </a:r>
            <a:endParaRPr lang="en-US" dirty="0"/>
          </a:p>
        </p:txBody>
      </p:sp>
    </p:spTree>
    <p:extLst>
      <p:ext uri="{BB962C8B-B14F-4D97-AF65-F5344CB8AC3E}">
        <p14:creationId xmlns:p14="http://schemas.microsoft.com/office/powerpoint/2010/main" val="203062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67CF93-89EA-EC4D-A425-4608555A7A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863" y="-299"/>
            <a:ext cx="9137331" cy="6852998"/>
          </a:xfrm>
        </p:spPr>
      </p:pic>
      <p:sp>
        <p:nvSpPr>
          <p:cNvPr id="2" name="TextBox 1">
            <a:extLst>
              <a:ext uri="{FF2B5EF4-FFF2-40B4-BE49-F238E27FC236}">
                <a16:creationId xmlns:a16="http://schemas.microsoft.com/office/drawing/2014/main" id="{A6051AD4-1C73-42EA-8953-FB457B1CA550}"/>
              </a:ext>
            </a:extLst>
          </p:cNvPr>
          <p:cNvSpPr txBox="1"/>
          <p:nvPr/>
        </p:nvSpPr>
        <p:spPr>
          <a:xfrm>
            <a:off x="9325155" y="756249"/>
            <a:ext cx="2872596"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volini"/>
                <a:cs typeface="Calibri"/>
              </a:rPr>
              <a:t>Daddy and </a:t>
            </a:r>
            <a:r>
              <a:rPr lang="en-US" dirty="0" err="1">
                <a:latin typeface="Cavolini"/>
                <a:cs typeface="Calibri"/>
              </a:rPr>
              <a:t>Websy</a:t>
            </a:r>
            <a:r>
              <a:rPr lang="en-US" dirty="0">
                <a:latin typeface="Cavolini"/>
                <a:cs typeface="Calibri"/>
              </a:rPr>
              <a:t> are full from a tasty meal and decide to cuddle up next to each other.  They are both happy they were able to get past their anger.  Daddy's not going to forget Websy's favorite veggies either.  Tomorrow they will try those veggies.  But Daddy will try out their eating game the next time Websy is eating broccoli.  </a:t>
            </a:r>
            <a:endParaRPr lang="en-US" dirty="0">
              <a:latin typeface="Cavolini"/>
            </a:endParaRPr>
          </a:p>
        </p:txBody>
      </p:sp>
    </p:spTree>
    <p:extLst>
      <p:ext uri="{BB962C8B-B14F-4D97-AF65-F5344CB8AC3E}">
        <p14:creationId xmlns:p14="http://schemas.microsoft.com/office/powerpoint/2010/main" val="358640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A1C4-0116-44E8-A14C-A46F9EA38A78}"/>
              </a:ext>
            </a:extLst>
          </p:cNvPr>
          <p:cNvSpPr>
            <a:spLocks noGrp="1"/>
          </p:cNvSpPr>
          <p:nvPr>
            <p:ph type="title"/>
          </p:nvPr>
        </p:nvSpPr>
        <p:spPr>
          <a:xfrm>
            <a:off x="838200" y="5691"/>
            <a:ext cx="10515600" cy="1325563"/>
          </a:xfrm>
        </p:spPr>
        <p:txBody>
          <a:bodyPr/>
          <a:lstStyle/>
          <a:p>
            <a:pPr algn="ctr"/>
            <a:r>
              <a:rPr lang="en-US">
                <a:latin typeface="Cavolini"/>
                <a:cs typeface="Calibri Light"/>
              </a:rPr>
              <a:t>Let's review!</a:t>
            </a:r>
          </a:p>
        </p:txBody>
      </p:sp>
      <p:sp>
        <p:nvSpPr>
          <p:cNvPr id="3" name="Content Placeholder 2">
            <a:extLst>
              <a:ext uri="{FF2B5EF4-FFF2-40B4-BE49-F238E27FC236}">
                <a16:creationId xmlns:a16="http://schemas.microsoft.com/office/drawing/2014/main" id="{CDC6639A-967F-4E20-8BE1-A1AA7728111B}"/>
              </a:ext>
            </a:extLst>
          </p:cNvPr>
          <p:cNvSpPr>
            <a:spLocks noGrp="1"/>
          </p:cNvSpPr>
          <p:nvPr>
            <p:ph idx="1"/>
          </p:nvPr>
        </p:nvSpPr>
        <p:spPr>
          <a:xfrm>
            <a:off x="838200" y="991738"/>
            <a:ext cx="10515600" cy="5659677"/>
          </a:xfrm>
        </p:spPr>
        <p:txBody>
          <a:bodyPr vert="horz" lIns="91440" tIns="45720" rIns="91440" bIns="45720" rtlCol="0" anchor="t">
            <a:noAutofit/>
          </a:bodyPr>
          <a:lstStyle/>
          <a:p>
            <a:r>
              <a:rPr lang="en-US" sz="4800" dirty="0">
                <a:latin typeface="Cavolini"/>
                <a:cs typeface="Calibri"/>
              </a:rPr>
              <a:t>C</a:t>
            </a:r>
            <a:r>
              <a:rPr lang="en-US" sz="1800" dirty="0">
                <a:latin typeface="Cavolini"/>
                <a:cs typeface="Calibri"/>
              </a:rPr>
              <a:t>alm: We noticed both spiders getting frustrated.  The parent spider took the time to calm down and then took the time to calm </a:t>
            </a:r>
            <a:r>
              <a:rPr lang="en-US" sz="1800" dirty="0" err="1">
                <a:latin typeface="Cavolini"/>
                <a:cs typeface="Calibri"/>
              </a:rPr>
              <a:t>Websy</a:t>
            </a:r>
            <a:r>
              <a:rPr lang="en-US" sz="1800" dirty="0">
                <a:latin typeface="Cavolini"/>
                <a:cs typeface="Calibri"/>
              </a:rPr>
              <a:t> down. </a:t>
            </a:r>
          </a:p>
          <a:p>
            <a:r>
              <a:rPr lang="en-US" sz="4800" dirty="0">
                <a:latin typeface="Cavolini"/>
                <a:cs typeface="Calibri"/>
              </a:rPr>
              <a:t>A</a:t>
            </a:r>
            <a:r>
              <a:rPr lang="en-US" sz="1800" dirty="0">
                <a:latin typeface="Cavolini"/>
                <a:cs typeface="Calibri"/>
              </a:rPr>
              <a:t>sk: Next, we noticed the parent ask the child why they weren't eating their veggies.  This led to understanding what veggies are </a:t>
            </a:r>
            <a:r>
              <a:rPr lang="en-US" sz="1800" dirty="0" err="1">
                <a:latin typeface="Cavolini"/>
                <a:cs typeface="Calibri"/>
              </a:rPr>
              <a:t>Websy's</a:t>
            </a:r>
            <a:r>
              <a:rPr lang="en-US" sz="1800" dirty="0">
                <a:latin typeface="Cavolini"/>
                <a:cs typeface="Calibri"/>
              </a:rPr>
              <a:t> favorite.  This helps both the parent and child to understand what is going on.  </a:t>
            </a:r>
          </a:p>
          <a:p>
            <a:r>
              <a:rPr lang="en-US" sz="4800" dirty="0">
                <a:latin typeface="Cavolini"/>
                <a:cs typeface="Calibri"/>
              </a:rPr>
              <a:t>S</a:t>
            </a:r>
            <a:r>
              <a:rPr lang="en-US" sz="1800" dirty="0">
                <a:latin typeface="Cavolini"/>
                <a:cs typeface="Calibri"/>
              </a:rPr>
              <a:t>olve:  The parent and child both think together, "How can we be healthy and enjoy it?"  The Daddy thinks of a game format, alternating bites </a:t>
            </a:r>
            <a:r>
              <a:rPr lang="en-US" sz="1800">
                <a:latin typeface="Cavolini"/>
                <a:cs typeface="Calibri"/>
              </a:rPr>
              <a:t>of food, and Websy</a:t>
            </a:r>
            <a:r>
              <a:rPr lang="en-US" sz="1800" dirty="0">
                <a:latin typeface="Cavolini"/>
                <a:cs typeface="Calibri"/>
              </a:rPr>
              <a:t> enjoys this.  Make sure to get your kids involved in solving the problem.  It will teach them valuable life lessons.  </a:t>
            </a:r>
          </a:p>
          <a:p>
            <a:r>
              <a:rPr lang="en-US" sz="4800" dirty="0">
                <a:latin typeface="Cavolini"/>
                <a:cs typeface="Calibri"/>
              </a:rPr>
              <a:t>T</a:t>
            </a:r>
            <a:r>
              <a:rPr lang="en-US" sz="1800" dirty="0">
                <a:latin typeface="Cavolini"/>
                <a:cs typeface="Calibri"/>
              </a:rPr>
              <a:t>ry: </a:t>
            </a:r>
            <a:r>
              <a:rPr lang="en-US" sz="1800" dirty="0" err="1">
                <a:latin typeface="Cavolini"/>
                <a:cs typeface="Calibri"/>
              </a:rPr>
              <a:t>Websy</a:t>
            </a:r>
            <a:r>
              <a:rPr lang="en-US" sz="1800" dirty="0">
                <a:latin typeface="Cavolini"/>
                <a:cs typeface="Calibri"/>
              </a:rPr>
              <a:t> starts alternating bites of food today and has a blast with it.  The Daddy remembers what </a:t>
            </a:r>
            <a:r>
              <a:rPr lang="en-US" sz="1800" dirty="0" err="1">
                <a:latin typeface="Cavolini"/>
                <a:cs typeface="Calibri"/>
              </a:rPr>
              <a:t>Websy's</a:t>
            </a:r>
            <a:r>
              <a:rPr lang="en-US" sz="1800">
                <a:latin typeface="Cavolini"/>
                <a:cs typeface="Calibri"/>
              </a:rPr>
              <a:t> favorite veggies are, so that he </a:t>
            </a:r>
            <a:r>
              <a:rPr lang="en-US" sz="1800" dirty="0">
                <a:latin typeface="Cavolini"/>
                <a:cs typeface="Calibri"/>
              </a:rPr>
              <a:t>can alternate days with the ones </a:t>
            </a:r>
            <a:r>
              <a:rPr lang="en-US" sz="1800" dirty="0" err="1">
                <a:latin typeface="Cavolini"/>
                <a:cs typeface="Calibri"/>
              </a:rPr>
              <a:t>Websy</a:t>
            </a:r>
            <a:r>
              <a:rPr lang="en-US" sz="1800" dirty="0">
                <a:latin typeface="Cavolini"/>
                <a:cs typeface="Calibri"/>
              </a:rPr>
              <a:t> likes. </a:t>
            </a:r>
          </a:p>
        </p:txBody>
      </p:sp>
    </p:spTree>
    <p:extLst>
      <p:ext uri="{BB962C8B-B14F-4D97-AF65-F5344CB8AC3E}">
        <p14:creationId xmlns:p14="http://schemas.microsoft.com/office/powerpoint/2010/main" val="288502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DEE52DF-CF98-064D-AA36-2787EBE522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90" r="-158" b="-210"/>
          <a:stretch/>
        </p:blipFill>
        <p:spPr>
          <a:xfrm>
            <a:off x="1110391" y="-299"/>
            <a:ext cx="8863978" cy="6867395"/>
          </a:xfrm>
        </p:spPr>
      </p:pic>
      <p:sp>
        <p:nvSpPr>
          <p:cNvPr id="2" name="TextBox 1">
            <a:extLst>
              <a:ext uri="{FF2B5EF4-FFF2-40B4-BE49-F238E27FC236}">
                <a16:creationId xmlns:a16="http://schemas.microsoft.com/office/drawing/2014/main" id="{74D33220-9109-4CD0-8153-6774C137FC3F}"/>
              </a:ext>
            </a:extLst>
          </p:cNvPr>
          <p:cNvSpPr txBox="1"/>
          <p:nvPr/>
        </p:nvSpPr>
        <p:spPr>
          <a:xfrm>
            <a:off x="9986513" y="2007081"/>
            <a:ext cx="221123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volini"/>
                <a:cs typeface="Calibri"/>
              </a:rPr>
              <a:t>Little </a:t>
            </a:r>
            <a:r>
              <a:rPr lang="en-US" dirty="0" err="1">
                <a:latin typeface="Cavolini"/>
                <a:cs typeface="Calibri"/>
              </a:rPr>
              <a:t>Websy</a:t>
            </a:r>
            <a:r>
              <a:rPr lang="en-US" dirty="0">
                <a:latin typeface="Cavolini"/>
                <a:cs typeface="Calibri"/>
              </a:rPr>
              <a:t> is</a:t>
            </a:r>
          </a:p>
          <a:p>
            <a:pPr algn="ctr"/>
            <a:r>
              <a:rPr lang="en-US" dirty="0">
                <a:latin typeface="Cavolini"/>
                <a:cs typeface="Calibri"/>
              </a:rPr>
              <a:t>working away on his pretty art.  It's about time for dinner when his daddy calls him in to eat.  </a:t>
            </a:r>
            <a:endParaRPr lang="en-US" dirty="0">
              <a:cs typeface="Calibri"/>
            </a:endParaRPr>
          </a:p>
        </p:txBody>
      </p:sp>
      <p:sp>
        <p:nvSpPr>
          <p:cNvPr id="5" name="Thought Bubble: Cloud 4">
            <a:extLst>
              <a:ext uri="{FF2B5EF4-FFF2-40B4-BE49-F238E27FC236}">
                <a16:creationId xmlns:a16="http://schemas.microsoft.com/office/drawing/2014/main" id="{31DC535A-F1B0-4A15-BB52-456A18DAEDED}"/>
              </a:ext>
            </a:extLst>
          </p:cNvPr>
          <p:cNvSpPr/>
          <p:nvPr/>
        </p:nvSpPr>
        <p:spPr>
          <a:xfrm>
            <a:off x="116097" y="144766"/>
            <a:ext cx="3393055" cy="2142226"/>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avolini"/>
                <a:cs typeface="Calibri"/>
              </a:rPr>
              <a:t>Time for dinner, Websy</a:t>
            </a:r>
            <a:r>
              <a:rPr lang="en-US" dirty="0">
                <a:solidFill>
                  <a:schemeClr val="tx1"/>
                </a:solidFill>
                <a:latin typeface="Cavolini"/>
                <a:cs typeface="Calibri"/>
              </a:rPr>
              <a:t>!</a:t>
            </a:r>
            <a:endParaRPr lang="en-US">
              <a:solidFill>
                <a:schemeClr val="tx1"/>
              </a:solidFill>
              <a:latin typeface="Cavolini"/>
              <a:cs typeface="Cavolini"/>
            </a:endParaRPr>
          </a:p>
        </p:txBody>
      </p:sp>
    </p:spTree>
    <p:extLst>
      <p:ext uri="{BB962C8B-B14F-4D97-AF65-F5344CB8AC3E}">
        <p14:creationId xmlns:p14="http://schemas.microsoft.com/office/powerpoint/2010/main" val="2566655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3DDF013-3706-3448-A64E-2F4EA1D49B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523" y="-299"/>
            <a:ext cx="9180462" cy="6852997"/>
          </a:xfrm>
        </p:spPr>
      </p:pic>
      <p:sp>
        <p:nvSpPr>
          <p:cNvPr id="2" name="TextBox 1">
            <a:extLst>
              <a:ext uri="{FF2B5EF4-FFF2-40B4-BE49-F238E27FC236}">
                <a16:creationId xmlns:a16="http://schemas.microsoft.com/office/drawing/2014/main" id="{B57E265B-8B7A-48B2-A527-AD120F0B0F31}"/>
              </a:ext>
            </a:extLst>
          </p:cNvPr>
          <p:cNvSpPr txBox="1"/>
          <p:nvPr/>
        </p:nvSpPr>
        <p:spPr>
          <a:xfrm>
            <a:off x="9698966" y="2280249"/>
            <a:ext cx="241252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volini"/>
                <a:cs typeface="Cavolini"/>
              </a:rPr>
              <a:t> Daddy isn't paying attention and Websy chows down on all of his mac n' cheese.  Finally, Daddy notices and says...</a:t>
            </a:r>
            <a:endParaRPr lang="en-US" dirty="0">
              <a:latin typeface="Calibri" panose="020F0502020204030204"/>
              <a:cs typeface="Calibri" panose="020F0502020204030204"/>
            </a:endParaRPr>
          </a:p>
        </p:txBody>
      </p:sp>
      <p:sp>
        <p:nvSpPr>
          <p:cNvPr id="5" name="Cloud 4">
            <a:extLst>
              <a:ext uri="{FF2B5EF4-FFF2-40B4-BE49-F238E27FC236}">
                <a16:creationId xmlns:a16="http://schemas.microsoft.com/office/drawing/2014/main" id="{0CF0F2A9-54C5-40D7-8F49-9406B5FBCBBC}"/>
              </a:ext>
            </a:extLst>
          </p:cNvPr>
          <p:cNvSpPr/>
          <p:nvPr/>
        </p:nvSpPr>
        <p:spPr>
          <a:xfrm>
            <a:off x="1712883" y="109808"/>
            <a:ext cx="2947356" cy="191218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avolini"/>
                <a:cs typeface="Cavolini"/>
              </a:rPr>
              <a:t>You need to eat your broccoli now, mister.</a:t>
            </a:r>
            <a:endParaRPr lang="en-US" dirty="0">
              <a:ea typeface="+mn-lt"/>
              <a:cs typeface="+mn-lt"/>
            </a:endParaRPr>
          </a:p>
        </p:txBody>
      </p:sp>
      <p:sp>
        <p:nvSpPr>
          <p:cNvPr id="6" name="Cloud 5">
            <a:extLst>
              <a:ext uri="{FF2B5EF4-FFF2-40B4-BE49-F238E27FC236}">
                <a16:creationId xmlns:a16="http://schemas.microsoft.com/office/drawing/2014/main" id="{B3281F64-F800-46B1-80F3-1463E226FED3}"/>
              </a:ext>
            </a:extLst>
          </p:cNvPr>
          <p:cNvSpPr/>
          <p:nvPr/>
        </p:nvSpPr>
        <p:spPr>
          <a:xfrm>
            <a:off x="7908625" y="-6110"/>
            <a:ext cx="1926565" cy="1552753"/>
          </a:xfrm>
          <a:prstGeom prst="cloud">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No, it is </a:t>
            </a:r>
            <a:r>
              <a:rPr lang="en-US">
                <a:cs typeface="Calibri"/>
              </a:rPr>
              <a:t>gross!</a:t>
            </a:r>
            <a:endParaRPr lang="en-US"/>
          </a:p>
        </p:txBody>
      </p:sp>
    </p:spTree>
    <p:extLst>
      <p:ext uri="{BB962C8B-B14F-4D97-AF65-F5344CB8AC3E}">
        <p14:creationId xmlns:p14="http://schemas.microsoft.com/office/powerpoint/2010/main" val="262551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3DDF013-3706-3448-A64E-2F4EA1D49B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523" y="-299"/>
            <a:ext cx="9180462" cy="6852997"/>
          </a:xfrm>
        </p:spPr>
      </p:pic>
      <p:sp>
        <p:nvSpPr>
          <p:cNvPr id="5" name="Cloud 4">
            <a:extLst>
              <a:ext uri="{FF2B5EF4-FFF2-40B4-BE49-F238E27FC236}">
                <a16:creationId xmlns:a16="http://schemas.microsoft.com/office/drawing/2014/main" id="{0CF0F2A9-54C5-40D7-8F49-9406B5FBCBBC}"/>
              </a:ext>
            </a:extLst>
          </p:cNvPr>
          <p:cNvSpPr/>
          <p:nvPr/>
        </p:nvSpPr>
        <p:spPr>
          <a:xfrm>
            <a:off x="1712883" y="109808"/>
            <a:ext cx="3134261" cy="205596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avolini"/>
                <a:ea typeface="+mn-lt"/>
                <a:cs typeface="Cavolini"/>
              </a:rPr>
              <a:t>You don't get any more </a:t>
            </a:r>
            <a:r>
              <a:rPr lang="en-US">
                <a:latin typeface="Cavolini"/>
                <a:ea typeface="+mn-lt"/>
                <a:cs typeface="Cavolini"/>
              </a:rPr>
              <a:t>mac n' cheese until you eat your broccoli</a:t>
            </a:r>
          </a:p>
        </p:txBody>
      </p:sp>
      <p:sp>
        <p:nvSpPr>
          <p:cNvPr id="6" name="Cloud 5">
            <a:extLst>
              <a:ext uri="{FF2B5EF4-FFF2-40B4-BE49-F238E27FC236}">
                <a16:creationId xmlns:a16="http://schemas.microsoft.com/office/drawing/2014/main" id="{B3281F64-F800-46B1-80F3-1463E226FED3}"/>
              </a:ext>
            </a:extLst>
          </p:cNvPr>
          <p:cNvSpPr/>
          <p:nvPr/>
        </p:nvSpPr>
        <p:spPr>
          <a:xfrm>
            <a:off x="7908625" y="-6110"/>
            <a:ext cx="2242866" cy="1940941"/>
          </a:xfrm>
          <a:prstGeom prst="cloud">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avolini"/>
                <a:cs typeface="Calibri"/>
              </a:rPr>
              <a:t>But I don't want to eat it!</a:t>
            </a:r>
            <a:endParaRPr lang="en-US" dirty="0">
              <a:latin typeface="Cavolini"/>
            </a:endParaRPr>
          </a:p>
        </p:txBody>
      </p:sp>
    </p:spTree>
    <p:extLst>
      <p:ext uri="{BB962C8B-B14F-4D97-AF65-F5344CB8AC3E}">
        <p14:creationId xmlns:p14="http://schemas.microsoft.com/office/powerpoint/2010/main" val="203895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3DDF013-3706-3448-A64E-2F4EA1D49B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523" y="-299"/>
            <a:ext cx="9180462" cy="6852997"/>
          </a:xfrm>
        </p:spPr>
      </p:pic>
      <p:sp>
        <p:nvSpPr>
          <p:cNvPr id="5" name="Cloud 4">
            <a:extLst>
              <a:ext uri="{FF2B5EF4-FFF2-40B4-BE49-F238E27FC236}">
                <a16:creationId xmlns:a16="http://schemas.microsoft.com/office/drawing/2014/main" id="{0CF0F2A9-54C5-40D7-8F49-9406B5FBCBBC}"/>
              </a:ext>
            </a:extLst>
          </p:cNvPr>
          <p:cNvSpPr/>
          <p:nvPr/>
        </p:nvSpPr>
        <p:spPr>
          <a:xfrm>
            <a:off x="1712883" y="109808"/>
            <a:ext cx="3134261" cy="205596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avolini"/>
                <a:ea typeface="+mn-lt"/>
                <a:cs typeface="Cavolini"/>
              </a:rPr>
              <a:t>They are healthy for you, and you need to.</a:t>
            </a:r>
          </a:p>
        </p:txBody>
      </p:sp>
      <p:sp>
        <p:nvSpPr>
          <p:cNvPr id="6" name="Cloud 5">
            <a:extLst>
              <a:ext uri="{FF2B5EF4-FFF2-40B4-BE49-F238E27FC236}">
                <a16:creationId xmlns:a16="http://schemas.microsoft.com/office/drawing/2014/main" id="{B3281F64-F800-46B1-80F3-1463E226FED3}"/>
              </a:ext>
            </a:extLst>
          </p:cNvPr>
          <p:cNvSpPr/>
          <p:nvPr/>
        </p:nvSpPr>
        <p:spPr>
          <a:xfrm>
            <a:off x="7908625" y="-6110"/>
            <a:ext cx="1926565" cy="1552753"/>
          </a:xfrm>
          <a:prstGeom prst="cloud">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NO!</a:t>
            </a:r>
            <a:endParaRPr lang="en-US"/>
          </a:p>
        </p:txBody>
      </p:sp>
    </p:spTree>
    <p:extLst>
      <p:ext uri="{BB962C8B-B14F-4D97-AF65-F5344CB8AC3E}">
        <p14:creationId xmlns:p14="http://schemas.microsoft.com/office/powerpoint/2010/main" val="40101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275CFA6-5066-844A-A3F6-EA4B6A65F8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769" y="-299"/>
            <a:ext cx="9079820" cy="6852997"/>
          </a:xfrm>
        </p:spPr>
      </p:pic>
      <p:sp>
        <p:nvSpPr>
          <p:cNvPr id="2" name="TextBox 1">
            <a:extLst>
              <a:ext uri="{FF2B5EF4-FFF2-40B4-BE49-F238E27FC236}">
                <a16:creationId xmlns:a16="http://schemas.microsoft.com/office/drawing/2014/main" id="{DE306B17-D14C-4CCB-90C6-9A47EBF04DF3}"/>
              </a:ext>
            </a:extLst>
          </p:cNvPr>
          <p:cNvSpPr txBox="1"/>
          <p:nvPr/>
        </p:nvSpPr>
        <p:spPr>
          <a:xfrm>
            <a:off x="9454551" y="1863307"/>
            <a:ext cx="27432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volini"/>
                <a:cs typeface="Cavolini"/>
              </a:rPr>
              <a:t>It has been a long day for Daddy, and </a:t>
            </a:r>
            <a:r>
              <a:rPr lang="en-US">
                <a:latin typeface="Cavolini"/>
                <a:cs typeface="Cavolini"/>
              </a:rPr>
              <a:t>Websy is a </a:t>
            </a:r>
            <a:r>
              <a:rPr lang="en-US" dirty="0">
                <a:latin typeface="Cavolini"/>
                <a:cs typeface="Cavolini"/>
              </a:rPr>
              <a:t>bit cranky.  Their emotions start to get the best of them, and they take it out on each other.   They both start to get very upset. </a:t>
            </a:r>
          </a:p>
        </p:txBody>
      </p:sp>
      <p:sp>
        <p:nvSpPr>
          <p:cNvPr id="3" name="Cloud 2">
            <a:extLst>
              <a:ext uri="{FF2B5EF4-FFF2-40B4-BE49-F238E27FC236}">
                <a16:creationId xmlns:a16="http://schemas.microsoft.com/office/drawing/2014/main" id="{8287356E-8808-47D4-8FD1-2B4E88A6E83A}"/>
              </a:ext>
            </a:extLst>
          </p:cNvPr>
          <p:cNvSpPr/>
          <p:nvPr/>
        </p:nvSpPr>
        <p:spPr>
          <a:xfrm>
            <a:off x="1022770" y="239204"/>
            <a:ext cx="3134261" cy="2055960"/>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avolini"/>
                <a:ea typeface="+mn-lt"/>
                <a:cs typeface="Cavolini"/>
              </a:rPr>
              <a:t>YES!</a:t>
            </a:r>
          </a:p>
        </p:txBody>
      </p:sp>
      <p:sp>
        <p:nvSpPr>
          <p:cNvPr id="7" name="Cloud 6">
            <a:extLst>
              <a:ext uri="{FF2B5EF4-FFF2-40B4-BE49-F238E27FC236}">
                <a16:creationId xmlns:a16="http://schemas.microsoft.com/office/drawing/2014/main" id="{0CF81A83-AFC3-451B-BE2C-436641E4FA1C}"/>
              </a:ext>
            </a:extLst>
          </p:cNvPr>
          <p:cNvSpPr/>
          <p:nvPr/>
        </p:nvSpPr>
        <p:spPr>
          <a:xfrm>
            <a:off x="7908625" y="-6110"/>
            <a:ext cx="1926565" cy="1552753"/>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avolini"/>
                <a:cs typeface="Calibri"/>
              </a:rPr>
              <a:t>NO, NO, NO!</a:t>
            </a:r>
            <a:endParaRPr lang="en-US">
              <a:latin typeface="Cavolini"/>
            </a:endParaRPr>
          </a:p>
        </p:txBody>
      </p:sp>
    </p:spTree>
    <p:extLst>
      <p:ext uri="{BB962C8B-B14F-4D97-AF65-F5344CB8AC3E}">
        <p14:creationId xmlns:p14="http://schemas.microsoft.com/office/powerpoint/2010/main" val="363390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949709A-4E37-7749-9D92-FADBDA2460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833" y="-299"/>
            <a:ext cx="9944068" cy="6852997"/>
          </a:xfrm>
        </p:spPr>
      </p:pic>
      <p:sp>
        <p:nvSpPr>
          <p:cNvPr id="2" name="TextBox 1">
            <a:extLst>
              <a:ext uri="{FF2B5EF4-FFF2-40B4-BE49-F238E27FC236}">
                <a16:creationId xmlns:a16="http://schemas.microsoft.com/office/drawing/2014/main" id="{EDDAE7BE-7246-46D9-9B3E-D6ADC83A51F3}"/>
              </a:ext>
            </a:extLst>
          </p:cNvPr>
          <p:cNvSpPr txBox="1"/>
          <p:nvPr/>
        </p:nvSpPr>
        <p:spPr>
          <a:xfrm>
            <a:off x="10259682" y="2208363"/>
            <a:ext cx="193806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volini"/>
                <a:cs typeface="Cavolini"/>
              </a:rPr>
              <a:t>Daddy realizes he let things get out of control.  He leaves the room to calm down.  </a:t>
            </a:r>
            <a:endParaRPr lang="en-US"/>
          </a:p>
        </p:txBody>
      </p:sp>
    </p:spTree>
    <p:extLst>
      <p:ext uri="{BB962C8B-B14F-4D97-AF65-F5344CB8AC3E}">
        <p14:creationId xmlns:p14="http://schemas.microsoft.com/office/powerpoint/2010/main" val="2482801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0CC940E-335D-2B42-B94E-49A8094368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890" y="-299"/>
            <a:ext cx="9637238" cy="6852998"/>
          </a:xfrm>
        </p:spPr>
      </p:pic>
      <p:sp>
        <p:nvSpPr>
          <p:cNvPr id="2" name="TextBox 1">
            <a:extLst>
              <a:ext uri="{FF2B5EF4-FFF2-40B4-BE49-F238E27FC236}">
                <a16:creationId xmlns:a16="http://schemas.microsoft.com/office/drawing/2014/main" id="{7E8D8413-2AF2-4F71-817B-4CD7A6F6FC24}"/>
              </a:ext>
            </a:extLst>
          </p:cNvPr>
          <p:cNvSpPr txBox="1"/>
          <p:nvPr/>
        </p:nvSpPr>
        <p:spPr>
          <a:xfrm>
            <a:off x="9842739" y="1029419"/>
            <a:ext cx="235501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volini"/>
                <a:cs typeface="Cavolini"/>
              </a:rPr>
              <a:t>Now that Daddy is calm, he helps websy get calm.  You can see the red anger slowly going away as they talk.  Websy starts to cool off as Daddy talks to him. They could do breathing exercises, talk, </a:t>
            </a:r>
            <a:r>
              <a:rPr lang="en-US">
                <a:latin typeface="Cavolini"/>
                <a:cs typeface="Cavolini"/>
              </a:rPr>
              <a:t>or hug. What would you do? </a:t>
            </a:r>
          </a:p>
        </p:txBody>
      </p:sp>
      <p:sp>
        <p:nvSpPr>
          <p:cNvPr id="3" name="Cloud 2">
            <a:extLst>
              <a:ext uri="{FF2B5EF4-FFF2-40B4-BE49-F238E27FC236}">
                <a16:creationId xmlns:a16="http://schemas.microsoft.com/office/drawing/2014/main" id="{844E7858-BB07-4D6D-90CC-40ADA3785FD3}"/>
              </a:ext>
            </a:extLst>
          </p:cNvPr>
          <p:cNvSpPr/>
          <p:nvPr/>
        </p:nvSpPr>
        <p:spPr>
          <a:xfrm>
            <a:off x="2877" y="53197"/>
            <a:ext cx="3321167" cy="1969697"/>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Cavolini"/>
                <a:cs typeface="Calibri"/>
              </a:rPr>
              <a:t>Let's both take a few deep breaths together to calm down.  We'll breathe in for 3 seconds, hold for 3 seconds and breathe out for 3 seconds. </a:t>
            </a:r>
            <a:r>
              <a:rPr lang="en-US" sz="1400" dirty="0">
                <a:solidFill>
                  <a:schemeClr val="tx1"/>
                </a:solidFill>
                <a:latin typeface="Cavolini"/>
                <a:cs typeface="Calibri"/>
              </a:rPr>
              <a:t> </a:t>
            </a:r>
            <a:endParaRPr lang="en-US" sz="1400" dirty="0">
              <a:solidFill>
                <a:schemeClr val="tx1"/>
              </a:solidFill>
              <a:latin typeface="Cavolini"/>
            </a:endParaRPr>
          </a:p>
        </p:txBody>
      </p:sp>
    </p:spTree>
    <p:extLst>
      <p:ext uri="{BB962C8B-B14F-4D97-AF65-F5344CB8AC3E}">
        <p14:creationId xmlns:p14="http://schemas.microsoft.com/office/powerpoint/2010/main" val="2831095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DB90E18-0C0A-BF49-80DF-FBA77C9C0F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240" y="-299"/>
            <a:ext cx="9151708" cy="6852998"/>
          </a:xfrm>
        </p:spPr>
      </p:pic>
      <p:sp>
        <p:nvSpPr>
          <p:cNvPr id="2" name="TextBox 1">
            <a:extLst>
              <a:ext uri="{FF2B5EF4-FFF2-40B4-BE49-F238E27FC236}">
                <a16:creationId xmlns:a16="http://schemas.microsoft.com/office/drawing/2014/main" id="{D8B3644A-A6EF-4E67-81B7-520811635B5C}"/>
              </a:ext>
            </a:extLst>
          </p:cNvPr>
          <p:cNvSpPr txBox="1"/>
          <p:nvPr/>
        </p:nvSpPr>
        <p:spPr>
          <a:xfrm>
            <a:off x="9454551" y="885645"/>
            <a:ext cx="274320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volini"/>
                <a:cs typeface="Calibri"/>
              </a:rPr>
              <a:t>Daddy: What veggies do you like </a:t>
            </a:r>
            <a:r>
              <a:rPr lang="en-US" dirty="0" err="1">
                <a:latin typeface="Cavolini"/>
                <a:cs typeface="Calibri"/>
              </a:rPr>
              <a:t>Websy</a:t>
            </a:r>
            <a:r>
              <a:rPr lang="en-US" dirty="0">
                <a:latin typeface="Cavolini"/>
                <a:cs typeface="Calibri"/>
              </a:rPr>
              <a:t>?</a:t>
            </a:r>
          </a:p>
          <a:p>
            <a:pPr algn="ctr"/>
            <a:r>
              <a:rPr lang="en-US" dirty="0">
                <a:latin typeface="Cavolini"/>
                <a:cs typeface="Calibri"/>
              </a:rPr>
              <a:t>Websy: Carrots and those long green things...</a:t>
            </a:r>
          </a:p>
          <a:p>
            <a:pPr algn="ctr"/>
            <a:r>
              <a:rPr lang="en-US" dirty="0">
                <a:latin typeface="Cavolini"/>
                <a:cs typeface="Calibri"/>
              </a:rPr>
              <a:t>Daddy: Green beans?</a:t>
            </a:r>
          </a:p>
          <a:p>
            <a:pPr algn="ctr"/>
            <a:r>
              <a:rPr lang="en-US" dirty="0" err="1">
                <a:latin typeface="Cavolini"/>
                <a:cs typeface="Calibri"/>
              </a:rPr>
              <a:t>Websy</a:t>
            </a:r>
            <a:r>
              <a:rPr lang="en-US" dirty="0">
                <a:latin typeface="Cavolini"/>
                <a:cs typeface="Calibri"/>
              </a:rPr>
              <a:t>: Yeah!</a:t>
            </a:r>
          </a:p>
          <a:p>
            <a:pPr algn="ctr"/>
            <a:r>
              <a:rPr lang="en-US" dirty="0">
                <a:latin typeface="Cavolini"/>
                <a:cs typeface="Calibri"/>
              </a:rPr>
              <a:t>Daddy: We can have green beans tomorrow, but tonight we have broccoli and we need to eat those too because they will make us big and strong. </a:t>
            </a:r>
          </a:p>
          <a:p>
            <a:pPr algn="ctr"/>
            <a:r>
              <a:rPr lang="en-US" dirty="0" err="1">
                <a:latin typeface="Cavolini"/>
                <a:cs typeface="Calibri"/>
              </a:rPr>
              <a:t>Websy</a:t>
            </a:r>
            <a:r>
              <a:rPr lang="en-US" dirty="0">
                <a:latin typeface="Cavolini"/>
                <a:cs typeface="Calibri"/>
              </a:rPr>
              <a:t>: Okay...</a:t>
            </a:r>
          </a:p>
        </p:txBody>
      </p:sp>
    </p:spTree>
    <p:extLst>
      <p:ext uri="{BB962C8B-B14F-4D97-AF65-F5344CB8AC3E}">
        <p14:creationId xmlns:p14="http://schemas.microsoft.com/office/powerpoint/2010/main" val="12975944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Websy at Dinner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326</cp:revision>
  <dcterms:created xsi:type="dcterms:W3CDTF">2021-03-29T23:42:18Z</dcterms:created>
  <dcterms:modified xsi:type="dcterms:W3CDTF">2021-05-05T15:53:49Z</dcterms:modified>
</cp:coreProperties>
</file>